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0.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1.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2.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3.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18.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1"/>
  </p:notesMasterIdLst>
  <p:sldIdLst>
    <p:sldId id="257" r:id="rId2"/>
    <p:sldId id="258" r:id="rId3"/>
    <p:sldId id="260" r:id="rId4"/>
    <p:sldId id="263" r:id="rId5"/>
    <p:sldId id="268" r:id="rId6"/>
    <p:sldId id="264" r:id="rId7"/>
    <p:sldId id="267" r:id="rId8"/>
    <p:sldId id="281" r:id="rId9"/>
    <p:sldId id="271" r:id="rId10"/>
    <p:sldId id="272" r:id="rId11"/>
    <p:sldId id="273" r:id="rId12"/>
    <p:sldId id="274" r:id="rId13"/>
    <p:sldId id="275" r:id="rId14"/>
    <p:sldId id="279" r:id="rId15"/>
    <p:sldId id="277" r:id="rId16"/>
    <p:sldId id="280" r:id="rId17"/>
    <p:sldId id="276" r:id="rId18"/>
    <p:sldId id="278" r:id="rId19"/>
    <p:sldId id="270" r:id="rId20"/>
  </p:sldIdLst>
  <p:sldSz cx="12192000" cy="6858000"/>
  <p:notesSz cx="6858000" cy="9144000"/>
  <p:defaultTextStyle>
    <a:defPPr>
      <a:defRPr lang="cs-CZ"/>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1D6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65829" autoAdjust="0"/>
  </p:normalViewPr>
  <p:slideViewPr>
    <p:cSldViewPr snapToGrid="0">
      <p:cViewPr varScale="1">
        <p:scale>
          <a:sx n="56" d="100"/>
          <a:sy n="56" d="100"/>
        </p:scale>
        <p:origin x="1714"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diagrams/_rels/data3.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hyperlink" Target="https://invize.se/produkt/arduino-wemos-d1-mini-pro/" TargetMode="External"/><Relationship Id="rId1" Type="http://schemas.openxmlformats.org/officeDocument/2006/relationships/image" Target="../media/image15.jpg"/><Relationship Id="rId5" Type="http://schemas.openxmlformats.org/officeDocument/2006/relationships/image" Target="../media/image18.jpg"/><Relationship Id="rId4" Type="http://schemas.openxmlformats.org/officeDocument/2006/relationships/image" Target="../media/image17.jpg"/></Relationships>
</file>

<file path=ppt/diagrams/_rels/drawing3.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hyperlink" Target="https://invize.se/produkt/arduino-wemos-d1-mini-pro/" TargetMode="External"/><Relationship Id="rId1" Type="http://schemas.openxmlformats.org/officeDocument/2006/relationships/image" Target="../media/image15.jpg"/><Relationship Id="rId5" Type="http://schemas.openxmlformats.org/officeDocument/2006/relationships/image" Target="../media/image18.jpg"/><Relationship Id="rId4" Type="http://schemas.openxmlformats.org/officeDocument/2006/relationships/image" Target="../media/image17.jp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1C9ACFB-6CDF-4F73-9094-B04759BD725A}" type="doc">
      <dgm:prSet loTypeId="urn:microsoft.com/office/officeart/2008/layout/VerticalCurvedList" loCatId="list" qsTypeId="urn:microsoft.com/office/officeart/2005/8/quickstyle/simple1" qsCatId="simple" csTypeId="urn:microsoft.com/office/officeart/2005/8/colors/accent1_2" csCatId="accent1" phldr="1"/>
      <dgm:spPr>
        <a:scene3d>
          <a:camera prst="orthographicFront">
            <a:rot lat="0" lon="0" rev="0"/>
          </a:camera>
          <a:lightRig rig="threePt" dir="t"/>
        </a:scene3d>
      </dgm:spPr>
      <dgm:t>
        <a:bodyPr/>
        <a:lstStyle/>
        <a:p>
          <a:endParaRPr lang="cs-CZ"/>
        </a:p>
      </dgm:t>
    </dgm:pt>
    <dgm:pt modelId="{771CF25B-CDA0-4484-A084-B548806959CD}">
      <dgm:prSet phldrT="[Text]"/>
      <dgm:spPr>
        <a:solidFill>
          <a:srgbClr val="00B0F0">
            <a:alpha val="57000"/>
          </a:srgbClr>
        </a:solidFill>
        <a:scene3d>
          <a:camera prst="orthographicFront">
            <a:rot lat="0" lon="0" rev="0"/>
          </a:camera>
          <a:lightRig rig="threePt" dir="t"/>
        </a:scene3d>
        <a:sp3d/>
      </dgm:spPr>
      <dgm:t>
        <a:bodyPr/>
        <a:lstStyle/>
        <a:p>
          <a:r>
            <a:rPr lang="cs-CZ" dirty="0"/>
            <a:t>   Postup</a:t>
          </a:r>
        </a:p>
      </dgm:t>
    </dgm:pt>
    <dgm:pt modelId="{24C2E3E4-C2D9-4086-AA13-31B24AA36097}" type="parTrans" cxnId="{799E9155-7CE1-4DE4-A433-13D2C07658C1}">
      <dgm:prSet/>
      <dgm:spPr/>
      <dgm:t>
        <a:bodyPr/>
        <a:lstStyle/>
        <a:p>
          <a:endParaRPr lang="cs-CZ"/>
        </a:p>
      </dgm:t>
    </dgm:pt>
    <dgm:pt modelId="{B30DB35A-269B-4321-9C81-AE4B66A17210}" type="sibTrans" cxnId="{799E9155-7CE1-4DE4-A433-13D2C07658C1}">
      <dgm:prSet/>
      <dgm:spPr>
        <a:ln>
          <a:solidFill>
            <a:srgbClr val="0070C0"/>
          </a:solidFill>
        </a:ln>
        <a:scene3d>
          <a:camera prst="orthographicFront">
            <a:rot lat="0" lon="0" rev="0"/>
          </a:camera>
          <a:lightRig rig="threePt" dir="t"/>
        </a:scene3d>
        <a:sp3d/>
      </dgm:spPr>
      <dgm:t>
        <a:bodyPr/>
        <a:lstStyle/>
        <a:p>
          <a:endParaRPr lang="cs-CZ"/>
        </a:p>
      </dgm:t>
    </dgm:pt>
    <dgm:pt modelId="{D3CE6CC0-E3C7-4F47-B283-FEE45AF4ECA7}">
      <dgm:prSet phldrT="[Text]"/>
      <dgm:spPr>
        <a:solidFill>
          <a:srgbClr val="00B0F0">
            <a:alpha val="57000"/>
          </a:srgbClr>
        </a:solidFill>
        <a:scene3d>
          <a:camera prst="orthographicFront">
            <a:rot lat="0" lon="0" rev="0"/>
          </a:camera>
          <a:lightRig rig="threePt" dir="t"/>
        </a:scene3d>
        <a:sp3d/>
      </dgm:spPr>
      <dgm:t>
        <a:bodyPr/>
        <a:lstStyle/>
        <a:p>
          <a:r>
            <a:rPr lang="cs-CZ" dirty="0"/>
            <a:t>Využité technologie</a:t>
          </a:r>
        </a:p>
      </dgm:t>
    </dgm:pt>
    <dgm:pt modelId="{10C5F3A2-A072-43A6-B8C6-49FE7D37DA03}" type="parTrans" cxnId="{1806BF94-37BC-4695-93C7-83047F9B8C58}">
      <dgm:prSet/>
      <dgm:spPr/>
      <dgm:t>
        <a:bodyPr/>
        <a:lstStyle/>
        <a:p>
          <a:endParaRPr lang="cs-CZ"/>
        </a:p>
      </dgm:t>
    </dgm:pt>
    <dgm:pt modelId="{CA231A2B-FE5B-4988-BDF4-9C62953FB0D5}" type="sibTrans" cxnId="{1806BF94-37BC-4695-93C7-83047F9B8C58}">
      <dgm:prSet/>
      <dgm:spPr/>
      <dgm:t>
        <a:bodyPr/>
        <a:lstStyle/>
        <a:p>
          <a:endParaRPr lang="cs-CZ"/>
        </a:p>
      </dgm:t>
    </dgm:pt>
    <dgm:pt modelId="{EEC68475-EB54-40B7-8D8E-979ACC18F7CC}">
      <dgm:prSet phldrT="[Text]"/>
      <dgm:spPr>
        <a:solidFill>
          <a:srgbClr val="00B0F0">
            <a:alpha val="57000"/>
          </a:srgbClr>
        </a:solidFill>
        <a:scene3d>
          <a:camera prst="orthographicFront">
            <a:rot lat="0" lon="0" rev="0"/>
          </a:camera>
          <a:lightRig rig="threePt" dir="t"/>
        </a:scene3d>
        <a:sp3d/>
      </dgm:spPr>
      <dgm:t>
        <a:bodyPr/>
        <a:lstStyle/>
        <a:p>
          <a:r>
            <a:rPr lang="cs-CZ" dirty="0"/>
            <a:t>  Úvod</a:t>
          </a:r>
        </a:p>
      </dgm:t>
    </dgm:pt>
    <dgm:pt modelId="{A0BDF876-2482-48B6-9D86-B1F88F6F1C2D}" type="parTrans" cxnId="{B886230E-DC0E-4824-904C-F9F2652CF470}">
      <dgm:prSet/>
      <dgm:spPr/>
      <dgm:t>
        <a:bodyPr/>
        <a:lstStyle/>
        <a:p>
          <a:endParaRPr lang="cs-CZ"/>
        </a:p>
      </dgm:t>
    </dgm:pt>
    <dgm:pt modelId="{4AC915E5-83E8-43B7-97AB-114CC7DB8108}" type="sibTrans" cxnId="{B886230E-DC0E-4824-904C-F9F2652CF470}">
      <dgm:prSet/>
      <dgm:spPr/>
      <dgm:t>
        <a:bodyPr/>
        <a:lstStyle/>
        <a:p>
          <a:endParaRPr lang="cs-CZ"/>
        </a:p>
      </dgm:t>
    </dgm:pt>
    <dgm:pt modelId="{484E8071-2FF4-4EE1-ACC5-00C04006FBCC}">
      <dgm:prSet phldrT="[Text]"/>
      <dgm:spPr>
        <a:solidFill>
          <a:srgbClr val="00B0F0">
            <a:alpha val="57000"/>
          </a:srgbClr>
        </a:solidFill>
        <a:scene3d>
          <a:camera prst="orthographicFront">
            <a:rot lat="0" lon="0" rev="0"/>
          </a:camera>
          <a:lightRig rig="threePt" dir="t"/>
        </a:scene3d>
        <a:sp3d/>
      </dgm:spPr>
      <dgm:t>
        <a:bodyPr/>
        <a:lstStyle/>
        <a:p>
          <a:r>
            <a:rPr lang="cs-CZ" dirty="0"/>
            <a:t> Možná vylepšení</a:t>
          </a:r>
        </a:p>
      </dgm:t>
    </dgm:pt>
    <dgm:pt modelId="{6F12E472-DBEA-41B6-83F5-3B86876CD580}" type="parTrans" cxnId="{0D463540-E9FC-406D-95FA-1CE295FDB9EB}">
      <dgm:prSet/>
      <dgm:spPr/>
      <dgm:t>
        <a:bodyPr/>
        <a:lstStyle/>
        <a:p>
          <a:endParaRPr lang="cs-CZ"/>
        </a:p>
      </dgm:t>
    </dgm:pt>
    <dgm:pt modelId="{A2D0BC63-AA7B-4B30-A7B1-E393BFC15106}" type="sibTrans" cxnId="{0D463540-E9FC-406D-95FA-1CE295FDB9EB}">
      <dgm:prSet/>
      <dgm:spPr/>
      <dgm:t>
        <a:bodyPr/>
        <a:lstStyle/>
        <a:p>
          <a:endParaRPr lang="cs-CZ"/>
        </a:p>
      </dgm:t>
    </dgm:pt>
    <dgm:pt modelId="{2D9ECD83-965F-4116-A800-A71FA763A28D}">
      <dgm:prSet phldrT="[Text]"/>
      <dgm:spPr>
        <a:solidFill>
          <a:srgbClr val="00B0F0">
            <a:alpha val="57000"/>
          </a:srgbClr>
        </a:solidFill>
        <a:scene3d>
          <a:camera prst="orthographicFront">
            <a:rot lat="0" lon="0" rev="0"/>
          </a:camera>
          <a:lightRig rig="threePt" dir="t"/>
        </a:scene3d>
        <a:sp3d/>
      </dgm:spPr>
      <dgm:t>
        <a:bodyPr/>
        <a:lstStyle/>
        <a:p>
          <a:r>
            <a:rPr lang="cs-CZ" dirty="0"/>
            <a:t>Výsledky práce</a:t>
          </a:r>
        </a:p>
      </dgm:t>
    </dgm:pt>
    <dgm:pt modelId="{DD948E4D-ECD8-4E45-9971-F7AA1490A9B2}" type="parTrans" cxnId="{9A06A32D-123E-4827-A7FB-0C08F98CE5BF}">
      <dgm:prSet/>
      <dgm:spPr/>
      <dgm:t>
        <a:bodyPr/>
        <a:lstStyle/>
        <a:p>
          <a:endParaRPr lang="cs-CZ"/>
        </a:p>
      </dgm:t>
    </dgm:pt>
    <dgm:pt modelId="{6BD8AA0C-5E71-4228-8965-1D3AD98EA746}" type="sibTrans" cxnId="{9A06A32D-123E-4827-A7FB-0C08F98CE5BF}">
      <dgm:prSet/>
      <dgm:spPr/>
      <dgm:t>
        <a:bodyPr/>
        <a:lstStyle/>
        <a:p>
          <a:endParaRPr lang="cs-CZ"/>
        </a:p>
      </dgm:t>
    </dgm:pt>
    <dgm:pt modelId="{0675BD33-E3EB-4CF5-8C95-4083EAEFCB21}">
      <dgm:prSet phldrT="[Text]"/>
      <dgm:spPr>
        <a:solidFill>
          <a:srgbClr val="00B0F0">
            <a:alpha val="57000"/>
          </a:srgbClr>
        </a:solidFill>
        <a:scene3d>
          <a:camera prst="orthographicFront">
            <a:rot lat="0" lon="0" rev="0"/>
          </a:camera>
          <a:lightRig rig="threePt" dir="t"/>
        </a:scene3d>
        <a:sp3d/>
      </dgm:spPr>
      <dgm:t>
        <a:bodyPr/>
        <a:lstStyle/>
        <a:p>
          <a:r>
            <a:rPr lang="cs-CZ" dirty="0"/>
            <a:t>   Princip fungování  </a:t>
          </a:r>
        </a:p>
      </dgm:t>
    </dgm:pt>
    <dgm:pt modelId="{2FCBB6CF-3FC8-42AE-8925-3D52D87BE7DC}" type="sibTrans" cxnId="{A499F6D8-F9EA-4595-8C6B-A6CF68A4DB2A}">
      <dgm:prSet/>
      <dgm:spPr/>
      <dgm:t>
        <a:bodyPr/>
        <a:lstStyle/>
        <a:p>
          <a:endParaRPr lang="cs-CZ"/>
        </a:p>
      </dgm:t>
    </dgm:pt>
    <dgm:pt modelId="{5B4B7E87-86AC-4456-B80D-3C664C484D49}" type="parTrans" cxnId="{A499F6D8-F9EA-4595-8C6B-A6CF68A4DB2A}">
      <dgm:prSet/>
      <dgm:spPr/>
      <dgm:t>
        <a:bodyPr/>
        <a:lstStyle/>
        <a:p>
          <a:endParaRPr lang="cs-CZ"/>
        </a:p>
      </dgm:t>
    </dgm:pt>
    <dgm:pt modelId="{FEE49953-9E6D-406F-B2A4-6DC19E32AA6B}" type="pres">
      <dgm:prSet presAssocID="{A1C9ACFB-6CDF-4F73-9094-B04759BD725A}" presName="Name0" presStyleCnt="0">
        <dgm:presLayoutVars>
          <dgm:chMax val="7"/>
          <dgm:chPref val="7"/>
          <dgm:dir/>
        </dgm:presLayoutVars>
      </dgm:prSet>
      <dgm:spPr/>
    </dgm:pt>
    <dgm:pt modelId="{7AFD3E00-720B-4E06-877C-D0E5CFA73A92}" type="pres">
      <dgm:prSet presAssocID="{A1C9ACFB-6CDF-4F73-9094-B04759BD725A}" presName="Name1" presStyleCnt="0"/>
      <dgm:spPr/>
    </dgm:pt>
    <dgm:pt modelId="{9DCC49F9-E99F-48BC-9865-3B4A40F696A0}" type="pres">
      <dgm:prSet presAssocID="{A1C9ACFB-6CDF-4F73-9094-B04759BD725A}" presName="cycle" presStyleCnt="0"/>
      <dgm:spPr/>
    </dgm:pt>
    <dgm:pt modelId="{9E05E2FD-7F4E-4E87-9FB2-6C52D0394C6F}" type="pres">
      <dgm:prSet presAssocID="{A1C9ACFB-6CDF-4F73-9094-B04759BD725A}" presName="srcNode" presStyleLbl="node1" presStyleIdx="0" presStyleCnt="6"/>
      <dgm:spPr/>
    </dgm:pt>
    <dgm:pt modelId="{053C0E0B-E056-486B-BB3F-444B1802930F}" type="pres">
      <dgm:prSet presAssocID="{A1C9ACFB-6CDF-4F73-9094-B04759BD725A}" presName="conn" presStyleLbl="parChTrans1D2" presStyleIdx="0" presStyleCnt="1" custFlipHor="1" custLinFactNeighborX="88331" custLinFactNeighborY="0"/>
      <dgm:spPr/>
    </dgm:pt>
    <dgm:pt modelId="{CBC755E1-0F39-4E9D-8ACF-D2D22A6B168C}" type="pres">
      <dgm:prSet presAssocID="{A1C9ACFB-6CDF-4F73-9094-B04759BD725A}" presName="extraNode" presStyleLbl="node1" presStyleIdx="0" presStyleCnt="6"/>
      <dgm:spPr/>
    </dgm:pt>
    <dgm:pt modelId="{CDB24462-5FD6-45C4-96C8-7A089BB10B40}" type="pres">
      <dgm:prSet presAssocID="{A1C9ACFB-6CDF-4F73-9094-B04759BD725A}" presName="dstNode" presStyleLbl="node1" presStyleIdx="0" presStyleCnt="6"/>
      <dgm:spPr/>
    </dgm:pt>
    <dgm:pt modelId="{ED1A6C2D-39DF-4CBC-B872-37A7CD3D5357}" type="pres">
      <dgm:prSet presAssocID="{771CF25B-CDA0-4484-A084-B548806959CD}" presName="text_1" presStyleLbl="node1" presStyleIdx="0" presStyleCnt="6" custLinFactY="100214" custLinFactNeighborY="200000">
        <dgm:presLayoutVars>
          <dgm:bulletEnabled val="1"/>
        </dgm:presLayoutVars>
      </dgm:prSet>
      <dgm:spPr/>
    </dgm:pt>
    <dgm:pt modelId="{650AA269-BA44-4E95-9327-E7B732D6D5A5}" type="pres">
      <dgm:prSet presAssocID="{771CF25B-CDA0-4484-A084-B548806959CD}" presName="accent_1" presStyleCnt="0"/>
      <dgm:spPr/>
    </dgm:pt>
    <dgm:pt modelId="{EA4B3153-3BFD-469E-972F-0D7CF8056794}" type="pres">
      <dgm:prSet presAssocID="{771CF25B-CDA0-4484-A084-B548806959CD}" presName="accentRepeatNode" presStyleLbl="solidFgAcc1" presStyleIdx="0" presStyleCnt="6" custLinFactY="100000" custLinFactNeighborY="140074"/>
      <dgm:spPr/>
    </dgm:pt>
    <dgm:pt modelId="{FE52815C-9331-4526-BB6A-1F883EE51068}" type="pres">
      <dgm:prSet presAssocID="{D3CE6CC0-E3C7-4F47-B283-FEE45AF4ECA7}" presName="text_2" presStyleLbl="node1" presStyleIdx="1" presStyleCnt="6">
        <dgm:presLayoutVars>
          <dgm:bulletEnabled val="1"/>
        </dgm:presLayoutVars>
      </dgm:prSet>
      <dgm:spPr/>
    </dgm:pt>
    <dgm:pt modelId="{D48F84B0-FB30-4036-83D6-987F6DEED65D}" type="pres">
      <dgm:prSet presAssocID="{D3CE6CC0-E3C7-4F47-B283-FEE45AF4ECA7}" presName="accent_2" presStyleCnt="0"/>
      <dgm:spPr/>
    </dgm:pt>
    <dgm:pt modelId="{9B00F410-0A3B-4518-A047-9FBBE85CA2DD}" type="pres">
      <dgm:prSet presAssocID="{D3CE6CC0-E3C7-4F47-B283-FEE45AF4ECA7}" presName="accentRepeatNode" presStyleLbl="solidFgAcc1" presStyleIdx="1" presStyleCnt="6" custLinFactNeighborX="-31287"/>
      <dgm:spPr/>
    </dgm:pt>
    <dgm:pt modelId="{621077B8-D1CD-433A-B49C-24E747B2EB46}" type="pres">
      <dgm:prSet presAssocID="{EEC68475-EB54-40B7-8D8E-979ACC18F7CC}" presName="text_3" presStyleLbl="node1" presStyleIdx="2" presStyleCnt="6" custLinFactY="-100128" custLinFactNeighborY="-200000">
        <dgm:presLayoutVars>
          <dgm:bulletEnabled val="1"/>
        </dgm:presLayoutVars>
      </dgm:prSet>
      <dgm:spPr/>
    </dgm:pt>
    <dgm:pt modelId="{3505EC50-958D-499D-A410-2279297E1C4B}" type="pres">
      <dgm:prSet presAssocID="{EEC68475-EB54-40B7-8D8E-979ACC18F7CC}" presName="accent_3" presStyleCnt="0"/>
      <dgm:spPr/>
    </dgm:pt>
    <dgm:pt modelId="{D404B5F8-4ABC-4122-9ECC-5B2246E62093}" type="pres">
      <dgm:prSet presAssocID="{EEC68475-EB54-40B7-8D8E-979ACC18F7CC}" presName="accentRepeatNode" presStyleLbl="solidFgAcc1" presStyleIdx="2" presStyleCnt="6" custLinFactY="-100000" custLinFactNeighborY="-139694"/>
      <dgm:spPr/>
    </dgm:pt>
    <dgm:pt modelId="{86F37458-33FB-4753-9B81-51A54F4B5F41}" type="pres">
      <dgm:prSet presAssocID="{484E8071-2FF4-4EE1-ACC5-00C04006FBCC}" presName="text_4" presStyleLbl="node1" presStyleIdx="3" presStyleCnt="6" custLinFactY="100305" custLinFactNeighborY="200000">
        <dgm:presLayoutVars>
          <dgm:bulletEnabled val="1"/>
        </dgm:presLayoutVars>
      </dgm:prSet>
      <dgm:spPr/>
    </dgm:pt>
    <dgm:pt modelId="{76420ECF-E56B-4812-9312-B81922C0DBD6}" type="pres">
      <dgm:prSet presAssocID="{484E8071-2FF4-4EE1-ACC5-00C04006FBCC}" presName="accent_4" presStyleCnt="0"/>
      <dgm:spPr/>
    </dgm:pt>
    <dgm:pt modelId="{1441CC97-B4B6-4DDC-8270-9ADB961E51F1}" type="pres">
      <dgm:prSet presAssocID="{484E8071-2FF4-4EE1-ACC5-00C04006FBCC}" presName="accentRepeatNode" presStyleLbl="solidFgAcc1" presStyleIdx="3" presStyleCnt="6" custLinFactY="100000" custLinFactNeighborY="140147"/>
      <dgm:spPr/>
    </dgm:pt>
    <dgm:pt modelId="{738EB009-4BD9-4531-ACB2-2B75D57F3116}" type="pres">
      <dgm:prSet presAssocID="{2D9ECD83-965F-4116-A800-A71FA763A28D}" presName="text_5" presStyleLbl="node1" presStyleIdx="4" presStyleCnt="6" custScaleX="100379">
        <dgm:presLayoutVars>
          <dgm:bulletEnabled val="1"/>
        </dgm:presLayoutVars>
      </dgm:prSet>
      <dgm:spPr/>
    </dgm:pt>
    <dgm:pt modelId="{437BC121-9432-46EE-B297-146DE4CEAFB2}" type="pres">
      <dgm:prSet presAssocID="{2D9ECD83-965F-4116-A800-A71FA763A28D}" presName="accent_5" presStyleCnt="0"/>
      <dgm:spPr/>
    </dgm:pt>
    <dgm:pt modelId="{F901E9B5-1F7B-481A-A1AB-624A5030F44C}" type="pres">
      <dgm:prSet presAssocID="{2D9ECD83-965F-4116-A800-A71FA763A28D}" presName="accentRepeatNode" presStyleLbl="solidFgAcc1" presStyleIdx="4" presStyleCnt="6" custLinFactNeighborX="-31287"/>
      <dgm:spPr/>
    </dgm:pt>
    <dgm:pt modelId="{3CC0ECD3-AD3F-4656-AF2C-E7210AC20998}" type="pres">
      <dgm:prSet presAssocID="{0675BD33-E3EB-4CF5-8C95-4083EAEFCB21}" presName="text_6" presStyleLbl="node1" presStyleIdx="5" presStyleCnt="6" custLinFactY="-100037" custLinFactNeighborY="-200000">
        <dgm:presLayoutVars>
          <dgm:bulletEnabled val="1"/>
        </dgm:presLayoutVars>
      </dgm:prSet>
      <dgm:spPr/>
    </dgm:pt>
    <dgm:pt modelId="{EB9F6A85-2B6A-499A-A42C-4118BFCA4142}" type="pres">
      <dgm:prSet presAssocID="{0675BD33-E3EB-4CF5-8C95-4083EAEFCB21}" presName="accent_6" presStyleCnt="0"/>
      <dgm:spPr/>
    </dgm:pt>
    <dgm:pt modelId="{AFC16C4B-B267-4B05-BD96-EC785540CE7D}" type="pres">
      <dgm:prSet presAssocID="{0675BD33-E3EB-4CF5-8C95-4083EAEFCB21}" presName="accentRepeatNode" presStyleLbl="solidFgAcc1" presStyleIdx="5" presStyleCnt="6" custLinFactY="-100000" custLinFactNeighborY="-140126"/>
      <dgm:spPr/>
    </dgm:pt>
  </dgm:ptLst>
  <dgm:cxnLst>
    <dgm:cxn modelId="{B886230E-DC0E-4824-904C-F9F2652CF470}" srcId="{A1C9ACFB-6CDF-4F73-9094-B04759BD725A}" destId="{EEC68475-EB54-40B7-8D8E-979ACC18F7CC}" srcOrd="2" destOrd="0" parTransId="{A0BDF876-2482-48B6-9D86-B1F88F6F1C2D}" sibTransId="{4AC915E5-83E8-43B7-97AB-114CC7DB8108}"/>
    <dgm:cxn modelId="{B9400217-8041-48B5-8054-09F0C1CF53C1}" type="presOf" srcId="{EEC68475-EB54-40B7-8D8E-979ACC18F7CC}" destId="{621077B8-D1CD-433A-B49C-24E747B2EB46}" srcOrd="0" destOrd="0" presId="urn:microsoft.com/office/officeart/2008/layout/VerticalCurvedList"/>
    <dgm:cxn modelId="{9A06A32D-123E-4827-A7FB-0C08F98CE5BF}" srcId="{A1C9ACFB-6CDF-4F73-9094-B04759BD725A}" destId="{2D9ECD83-965F-4116-A800-A71FA763A28D}" srcOrd="4" destOrd="0" parTransId="{DD948E4D-ECD8-4E45-9971-F7AA1490A9B2}" sibTransId="{6BD8AA0C-5E71-4228-8965-1D3AD98EA746}"/>
    <dgm:cxn modelId="{0D463540-E9FC-406D-95FA-1CE295FDB9EB}" srcId="{A1C9ACFB-6CDF-4F73-9094-B04759BD725A}" destId="{484E8071-2FF4-4EE1-ACC5-00C04006FBCC}" srcOrd="3" destOrd="0" parTransId="{6F12E472-DBEA-41B6-83F5-3B86876CD580}" sibTransId="{A2D0BC63-AA7B-4B30-A7B1-E393BFC15106}"/>
    <dgm:cxn modelId="{96965847-5D48-4508-ADDB-35083037EB90}" type="presOf" srcId="{484E8071-2FF4-4EE1-ACC5-00C04006FBCC}" destId="{86F37458-33FB-4753-9B81-51A54F4B5F41}" srcOrd="0" destOrd="0" presId="urn:microsoft.com/office/officeart/2008/layout/VerticalCurvedList"/>
    <dgm:cxn modelId="{799E9155-7CE1-4DE4-A433-13D2C07658C1}" srcId="{A1C9ACFB-6CDF-4F73-9094-B04759BD725A}" destId="{771CF25B-CDA0-4484-A084-B548806959CD}" srcOrd="0" destOrd="0" parTransId="{24C2E3E4-C2D9-4086-AA13-31B24AA36097}" sibTransId="{B30DB35A-269B-4321-9C81-AE4B66A17210}"/>
    <dgm:cxn modelId="{465B098C-A633-4636-9E58-EDB0D67B7DA4}" type="presOf" srcId="{771CF25B-CDA0-4484-A084-B548806959CD}" destId="{ED1A6C2D-39DF-4CBC-B872-37A7CD3D5357}" srcOrd="0" destOrd="0" presId="urn:microsoft.com/office/officeart/2008/layout/VerticalCurvedList"/>
    <dgm:cxn modelId="{1806BF94-37BC-4695-93C7-83047F9B8C58}" srcId="{A1C9ACFB-6CDF-4F73-9094-B04759BD725A}" destId="{D3CE6CC0-E3C7-4F47-B283-FEE45AF4ECA7}" srcOrd="1" destOrd="0" parTransId="{10C5F3A2-A072-43A6-B8C6-49FE7D37DA03}" sibTransId="{CA231A2B-FE5B-4988-BDF4-9C62953FB0D5}"/>
    <dgm:cxn modelId="{FC1B0C9C-4031-4C07-A43C-95545122A0C5}" type="presOf" srcId="{A1C9ACFB-6CDF-4F73-9094-B04759BD725A}" destId="{FEE49953-9E6D-406F-B2A4-6DC19E32AA6B}" srcOrd="0" destOrd="0" presId="urn:microsoft.com/office/officeart/2008/layout/VerticalCurvedList"/>
    <dgm:cxn modelId="{E20EADC1-66FF-45E8-BD05-E9429704F967}" type="presOf" srcId="{B30DB35A-269B-4321-9C81-AE4B66A17210}" destId="{053C0E0B-E056-486B-BB3F-444B1802930F}" srcOrd="0" destOrd="0" presId="urn:microsoft.com/office/officeart/2008/layout/VerticalCurvedList"/>
    <dgm:cxn modelId="{4A2325D6-6D98-44D2-B6DB-C367C1752983}" type="presOf" srcId="{2D9ECD83-965F-4116-A800-A71FA763A28D}" destId="{738EB009-4BD9-4531-ACB2-2B75D57F3116}" srcOrd="0" destOrd="0" presId="urn:microsoft.com/office/officeart/2008/layout/VerticalCurvedList"/>
    <dgm:cxn modelId="{A499F6D8-F9EA-4595-8C6B-A6CF68A4DB2A}" srcId="{A1C9ACFB-6CDF-4F73-9094-B04759BD725A}" destId="{0675BD33-E3EB-4CF5-8C95-4083EAEFCB21}" srcOrd="5" destOrd="0" parTransId="{5B4B7E87-86AC-4456-B80D-3C664C484D49}" sibTransId="{2FCBB6CF-3FC8-42AE-8925-3D52D87BE7DC}"/>
    <dgm:cxn modelId="{C8B43AE2-6C0F-44B2-AE95-0F80BF2264E1}" type="presOf" srcId="{D3CE6CC0-E3C7-4F47-B283-FEE45AF4ECA7}" destId="{FE52815C-9331-4526-BB6A-1F883EE51068}" srcOrd="0" destOrd="0" presId="urn:microsoft.com/office/officeart/2008/layout/VerticalCurvedList"/>
    <dgm:cxn modelId="{26E56FF2-F81D-41C1-A087-6040EBB1A428}" type="presOf" srcId="{0675BD33-E3EB-4CF5-8C95-4083EAEFCB21}" destId="{3CC0ECD3-AD3F-4656-AF2C-E7210AC20998}" srcOrd="0" destOrd="0" presId="urn:microsoft.com/office/officeart/2008/layout/VerticalCurvedList"/>
    <dgm:cxn modelId="{17FC0B2B-2B71-40C4-9F89-E414FE7BDAE5}" type="presParOf" srcId="{FEE49953-9E6D-406F-B2A4-6DC19E32AA6B}" destId="{7AFD3E00-720B-4E06-877C-D0E5CFA73A92}" srcOrd="0" destOrd="0" presId="urn:microsoft.com/office/officeart/2008/layout/VerticalCurvedList"/>
    <dgm:cxn modelId="{B45351BE-A968-4A94-9092-3118637B3710}" type="presParOf" srcId="{7AFD3E00-720B-4E06-877C-D0E5CFA73A92}" destId="{9DCC49F9-E99F-48BC-9865-3B4A40F696A0}" srcOrd="0" destOrd="0" presId="urn:microsoft.com/office/officeart/2008/layout/VerticalCurvedList"/>
    <dgm:cxn modelId="{1A9292BE-0EF8-4D46-9B38-54F33085DBDE}" type="presParOf" srcId="{9DCC49F9-E99F-48BC-9865-3B4A40F696A0}" destId="{9E05E2FD-7F4E-4E87-9FB2-6C52D0394C6F}" srcOrd="0" destOrd="0" presId="urn:microsoft.com/office/officeart/2008/layout/VerticalCurvedList"/>
    <dgm:cxn modelId="{BD9A02B2-398F-4D29-BFF8-ECCAE0131A7D}" type="presParOf" srcId="{9DCC49F9-E99F-48BC-9865-3B4A40F696A0}" destId="{053C0E0B-E056-486B-BB3F-444B1802930F}" srcOrd="1" destOrd="0" presId="urn:microsoft.com/office/officeart/2008/layout/VerticalCurvedList"/>
    <dgm:cxn modelId="{E90DAE47-D7D8-4DD6-A712-CC561EFC54AF}" type="presParOf" srcId="{9DCC49F9-E99F-48BC-9865-3B4A40F696A0}" destId="{CBC755E1-0F39-4E9D-8ACF-D2D22A6B168C}" srcOrd="2" destOrd="0" presId="urn:microsoft.com/office/officeart/2008/layout/VerticalCurvedList"/>
    <dgm:cxn modelId="{20E757A7-7DF0-45E4-AF31-1030E6C15007}" type="presParOf" srcId="{9DCC49F9-E99F-48BC-9865-3B4A40F696A0}" destId="{CDB24462-5FD6-45C4-96C8-7A089BB10B40}" srcOrd="3" destOrd="0" presId="urn:microsoft.com/office/officeart/2008/layout/VerticalCurvedList"/>
    <dgm:cxn modelId="{8207991C-C85D-4D19-8B21-DD36899E9B47}" type="presParOf" srcId="{7AFD3E00-720B-4E06-877C-D0E5CFA73A92}" destId="{ED1A6C2D-39DF-4CBC-B872-37A7CD3D5357}" srcOrd="1" destOrd="0" presId="urn:microsoft.com/office/officeart/2008/layout/VerticalCurvedList"/>
    <dgm:cxn modelId="{6F5F552A-431B-45B9-9ACD-89A2ED5C371D}" type="presParOf" srcId="{7AFD3E00-720B-4E06-877C-D0E5CFA73A92}" destId="{650AA269-BA44-4E95-9327-E7B732D6D5A5}" srcOrd="2" destOrd="0" presId="urn:microsoft.com/office/officeart/2008/layout/VerticalCurvedList"/>
    <dgm:cxn modelId="{FE86AD5F-8088-4729-90BF-4B582AC24605}" type="presParOf" srcId="{650AA269-BA44-4E95-9327-E7B732D6D5A5}" destId="{EA4B3153-3BFD-469E-972F-0D7CF8056794}" srcOrd="0" destOrd="0" presId="urn:microsoft.com/office/officeart/2008/layout/VerticalCurvedList"/>
    <dgm:cxn modelId="{11AECAF1-EF41-457F-968D-591105D68568}" type="presParOf" srcId="{7AFD3E00-720B-4E06-877C-D0E5CFA73A92}" destId="{FE52815C-9331-4526-BB6A-1F883EE51068}" srcOrd="3" destOrd="0" presId="urn:microsoft.com/office/officeart/2008/layout/VerticalCurvedList"/>
    <dgm:cxn modelId="{4465B25F-E9DC-45E6-B544-97EF88DE243F}" type="presParOf" srcId="{7AFD3E00-720B-4E06-877C-D0E5CFA73A92}" destId="{D48F84B0-FB30-4036-83D6-987F6DEED65D}" srcOrd="4" destOrd="0" presId="urn:microsoft.com/office/officeart/2008/layout/VerticalCurvedList"/>
    <dgm:cxn modelId="{CA9E1A23-8E8B-49BB-B3A2-98A52673EE43}" type="presParOf" srcId="{D48F84B0-FB30-4036-83D6-987F6DEED65D}" destId="{9B00F410-0A3B-4518-A047-9FBBE85CA2DD}" srcOrd="0" destOrd="0" presId="urn:microsoft.com/office/officeart/2008/layout/VerticalCurvedList"/>
    <dgm:cxn modelId="{423EF8F2-7C8B-4F7F-B01D-8B3D39BCB267}" type="presParOf" srcId="{7AFD3E00-720B-4E06-877C-D0E5CFA73A92}" destId="{621077B8-D1CD-433A-B49C-24E747B2EB46}" srcOrd="5" destOrd="0" presId="urn:microsoft.com/office/officeart/2008/layout/VerticalCurvedList"/>
    <dgm:cxn modelId="{B4F3E1BB-8A89-4125-8573-04D0478B23D4}" type="presParOf" srcId="{7AFD3E00-720B-4E06-877C-D0E5CFA73A92}" destId="{3505EC50-958D-499D-A410-2279297E1C4B}" srcOrd="6" destOrd="0" presId="urn:microsoft.com/office/officeart/2008/layout/VerticalCurvedList"/>
    <dgm:cxn modelId="{30E71B79-8B76-44F4-85C1-B7219E747D74}" type="presParOf" srcId="{3505EC50-958D-499D-A410-2279297E1C4B}" destId="{D404B5F8-4ABC-4122-9ECC-5B2246E62093}" srcOrd="0" destOrd="0" presId="urn:microsoft.com/office/officeart/2008/layout/VerticalCurvedList"/>
    <dgm:cxn modelId="{295D9896-838C-46A6-B333-37BB46FCC14A}" type="presParOf" srcId="{7AFD3E00-720B-4E06-877C-D0E5CFA73A92}" destId="{86F37458-33FB-4753-9B81-51A54F4B5F41}" srcOrd="7" destOrd="0" presId="urn:microsoft.com/office/officeart/2008/layout/VerticalCurvedList"/>
    <dgm:cxn modelId="{CE4BD70A-6F2A-41E8-A57C-0F14A97CB733}" type="presParOf" srcId="{7AFD3E00-720B-4E06-877C-D0E5CFA73A92}" destId="{76420ECF-E56B-4812-9312-B81922C0DBD6}" srcOrd="8" destOrd="0" presId="urn:microsoft.com/office/officeart/2008/layout/VerticalCurvedList"/>
    <dgm:cxn modelId="{3F79B9B6-6D1D-4C47-9267-89D147CEE0D6}" type="presParOf" srcId="{76420ECF-E56B-4812-9312-B81922C0DBD6}" destId="{1441CC97-B4B6-4DDC-8270-9ADB961E51F1}" srcOrd="0" destOrd="0" presId="urn:microsoft.com/office/officeart/2008/layout/VerticalCurvedList"/>
    <dgm:cxn modelId="{505AAC9E-1C59-4FB3-9B0D-48B3E17E3179}" type="presParOf" srcId="{7AFD3E00-720B-4E06-877C-D0E5CFA73A92}" destId="{738EB009-4BD9-4531-ACB2-2B75D57F3116}" srcOrd="9" destOrd="0" presId="urn:microsoft.com/office/officeart/2008/layout/VerticalCurvedList"/>
    <dgm:cxn modelId="{87BF6AFE-0550-407C-BCA9-CEFFED595B4F}" type="presParOf" srcId="{7AFD3E00-720B-4E06-877C-D0E5CFA73A92}" destId="{437BC121-9432-46EE-B297-146DE4CEAFB2}" srcOrd="10" destOrd="0" presId="urn:microsoft.com/office/officeart/2008/layout/VerticalCurvedList"/>
    <dgm:cxn modelId="{57063847-0F24-49C2-9B03-292E727931D4}" type="presParOf" srcId="{437BC121-9432-46EE-B297-146DE4CEAFB2}" destId="{F901E9B5-1F7B-481A-A1AB-624A5030F44C}" srcOrd="0" destOrd="0" presId="urn:microsoft.com/office/officeart/2008/layout/VerticalCurvedList"/>
    <dgm:cxn modelId="{204B2F97-D1B9-4C01-9880-ACCC723FA719}" type="presParOf" srcId="{7AFD3E00-720B-4E06-877C-D0E5CFA73A92}" destId="{3CC0ECD3-AD3F-4656-AF2C-E7210AC20998}" srcOrd="11" destOrd="0" presId="urn:microsoft.com/office/officeart/2008/layout/VerticalCurvedList"/>
    <dgm:cxn modelId="{AD194561-54FD-406F-8E93-6D589FE4F010}" type="presParOf" srcId="{7AFD3E00-720B-4E06-877C-D0E5CFA73A92}" destId="{EB9F6A85-2B6A-499A-A42C-4118BFCA4142}" srcOrd="12" destOrd="0" presId="urn:microsoft.com/office/officeart/2008/layout/VerticalCurvedList"/>
    <dgm:cxn modelId="{47BFE45F-8EFA-4EAF-B382-C219D7DF0BCC}" type="presParOf" srcId="{EB9F6A85-2B6A-499A-A42C-4118BFCA4142}" destId="{AFC16C4B-B267-4B05-BD96-EC785540CE7D}"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E9ADB7BD-1CE7-481E-A95D-FBA5F623D60C}" type="doc">
      <dgm:prSet loTypeId="urn:microsoft.com/office/officeart/2005/8/layout/process1" loCatId="process" qsTypeId="urn:microsoft.com/office/officeart/2005/8/quickstyle/simple1" qsCatId="simple" csTypeId="urn:microsoft.com/office/officeart/2005/8/colors/accent1_2" csCatId="accent1" phldr="1"/>
      <dgm:spPr/>
    </dgm:pt>
    <dgm:pt modelId="{B09AC288-4F32-4DFF-87A5-90A2707788A4}">
      <dgm:prSet phldrT="[Text]"/>
      <dgm:spPr>
        <a:solidFill>
          <a:srgbClr val="61D6FF"/>
        </a:solidFill>
      </dgm:spPr>
      <dgm:t>
        <a:bodyPr/>
        <a:lstStyle/>
        <a:p>
          <a:r>
            <a:rPr lang="cs-CZ" dirty="0"/>
            <a:t>Přiřazení datového zdroje</a:t>
          </a:r>
        </a:p>
      </dgm:t>
    </dgm:pt>
    <dgm:pt modelId="{1C8CCEF1-597A-4553-AEEA-FF9D990C7BDE}" type="parTrans" cxnId="{8BBDE0DC-BA5B-4B79-A91A-FA1C99FA13C5}">
      <dgm:prSet/>
      <dgm:spPr/>
      <dgm:t>
        <a:bodyPr/>
        <a:lstStyle/>
        <a:p>
          <a:endParaRPr lang="cs-CZ"/>
        </a:p>
      </dgm:t>
    </dgm:pt>
    <dgm:pt modelId="{5224BE4C-B21E-459F-A98B-8F8010593134}" type="sibTrans" cxnId="{8BBDE0DC-BA5B-4B79-A91A-FA1C99FA13C5}">
      <dgm:prSet/>
      <dgm:spPr>
        <a:solidFill>
          <a:schemeClr val="tx1"/>
        </a:solidFill>
        <a:ln w="31750">
          <a:solidFill>
            <a:srgbClr val="61D6FF"/>
          </a:solidFill>
        </a:ln>
      </dgm:spPr>
      <dgm:t>
        <a:bodyPr/>
        <a:lstStyle/>
        <a:p>
          <a:endParaRPr lang="cs-CZ"/>
        </a:p>
      </dgm:t>
    </dgm:pt>
    <dgm:pt modelId="{9801A89A-4F9D-4C3C-AE69-4FD31577136F}">
      <dgm:prSet phldrT="[Text]"/>
      <dgm:spPr>
        <a:solidFill>
          <a:srgbClr val="61D6FF"/>
        </a:solidFill>
      </dgm:spPr>
      <dgm:t>
        <a:bodyPr/>
        <a:lstStyle/>
        <a:p>
          <a:r>
            <a:rPr lang="cs-CZ" dirty="0"/>
            <a:t>Úpravy nastavení</a:t>
          </a:r>
        </a:p>
      </dgm:t>
    </dgm:pt>
    <dgm:pt modelId="{2A82BA8F-BF24-4D08-854C-E48AB03AB157}" type="parTrans" cxnId="{4794A411-C02F-415F-BF0B-185F05C62A61}">
      <dgm:prSet/>
      <dgm:spPr/>
      <dgm:t>
        <a:bodyPr/>
        <a:lstStyle/>
        <a:p>
          <a:endParaRPr lang="cs-CZ"/>
        </a:p>
      </dgm:t>
    </dgm:pt>
    <dgm:pt modelId="{B362EFF5-C599-4CE3-B620-DB93E73B010A}" type="sibTrans" cxnId="{4794A411-C02F-415F-BF0B-185F05C62A61}">
      <dgm:prSet/>
      <dgm:spPr>
        <a:solidFill>
          <a:schemeClr val="tx1"/>
        </a:solidFill>
        <a:ln w="31750">
          <a:solidFill>
            <a:srgbClr val="61D6FF"/>
          </a:solidFill>
        </a:ln>
      </dgm:spPr>
      <dgm:t>
        <a:bodyPr/>
        <a:lstStyle/>
        <a:p>
          <a:endParaRPr lang="cs-CZ"/>
        </a:p>
      </dgm:t>
    </dgm:pt>
    <dgm:pt modelId="{EF85D302-9674-4366-9C1A-EAC4E030ADA1}">
      <dgm:prSet phldrT="[Text]"/>
      <dgm:spPr>
        <a:solidFill>
          <a:srgbClr val="61D6FF"/>
        </a:solidFill>
      </dgm:spPr>
      <dgm:t>
        <a:bodyPr/>
        <a:lstStyle/>
        <a:p>
          <a:r>
            <a:rPr lang="cs-CZ" dirty="0"/>
            <a:t>Tvoření grafů</a:t>
          </a:r>
        </a:p>
      </dgm:t>
    </dgm:pt>
    <dgm:pt modelId="{F02C6A2E-92EC-4788-99F4-718C5D375481}" type="parTrans" cxnId="{014AEE1D-BCA6-4D5F-BADC-D1C7887B5125}">
      <dgm:prSet/>
      <dgm:spPr/>
      <dgm:t>
        <a:bodyPr/>
        <a:lstStyle/>
        <a:p>
          <a:endParaRPr lang="cs-CZ"/>
        </a:p>
      </dgm:t>
    </dgm:pt>
    <dgm:pt modelId="{0EDD98B1-D003-4FB6-990B-444289DE8915}" type="sibTrans" cxnId="{014AEE1D-BCA6-4D5F-BADC-D1C7887B5125}">
      <dgm:prSet/>
      <dgm:spPr>
        <a:solidFill>
          <a:schemeClr val="tx1"/>
        </a:solidFill>
        <a:ln w="31750">
          <a:solidFill>
            <a:srgbClr val="61D6FF"/>
          </a:solidFill>
        </a:ln>
      </dgm:spPr>
      <dgm:t>
        <a:bodyPr/>
        <a:lstStyle/>
        <a:p>
          <a:endParaRPr lang="cs-CZ"/>
        </a:p>
      </dgm:t>
    </dgm:pt>
    <dgm:pt modelId="{2EB480E2-ADCA-4089-BEB8-71E7F9A06AA9}" type="pres">
      <dgm:prSet presAssocID="{E9ADB7BD-1CE7-481E-A95D-FBA5F623D60C}" presName="Name0" presStyleCnt="0">
        <dgm:presLayoutVars>
          <dgm:dir/>
          <dgm:resizeHandles val="exact"/>
        </dgm:presLayoutVars>
      </dgm:prSet>
      <dgm:spPr/>
    </dgm:pt>
    <dgm:pt modelId="{CB87B308-3F9D-4814-BC1E-AABB2F360AA8}" type="pres">
      <dgm:prSet presAssocID="{B09AC288-4F32-4DFF-87A5-90A2707788A4}" presName="node" presStyleLbl="node1" presStyleIdx="0" presStyleCnt="3">
        <dgm:presLayoutVars>
          <dgm:bulletEnabled val="1"/>
        </dgm:presLayoutVars>
      </dgm:prSet>
      <dgm:spPr/>
    </dgm:pt>
    <dgm:pt modelId="{CFA4A616-17C2-451D-B721-80DD61DE2EA4}" type="pres">
      <dgm:prSet presAssocID="{5224BE4C-B21E-459F-A98B-8F8010593134}" presName="sibTrans" presStyleLbl="sibTrans2D1" presStyleIdx="0" presStyleCnt="2" custScaleY="85766"/>
      <dgm:spPr/>
    </dgm:pt>
    <dgm:pt modelId="{2B1E333D-616D-45E3-A320-AA80D3C948AE}" type="pres">
      <dgm:prSet presAssocID="{5224BE4C-B21E-459F-A98B-8F8010593134}" presName="connectorText" presStyleLbl="sibTrans2D1" presStyleIdx="0" presStyleCnt="2"/>
      <dgm:spPr/>
    </dgm:pt>
    <dgm:pt modelId="{DED341FE-B0D0-4F0B-A998-C289EDB26996}" type="pres">
      <dgm:prSet presAssocID="{9801A89A-4F9D-4C3C-AE69-4FD31577136F}" presName="node" presStyleLbl="node1" presStyleIdx="1" presStyleCnt="3">
        <dgm:presLayoutVars>
          <dgm:bulletEnabled val="1"/>
        </dgm:presLayoutVars>
      </dgm:prSet>
      <dgm:spPr/>
    </dgm:pt>
    <dgm:pt modelId="{048E2937-C9A0-4069-AB0C-A3EE4D55A43A}" type="pres">
      <dgm:prSet presAssocID="{B362EFF5-C599-4CE3-B620-DB93E73B010A}" presName="sibTrans" presStyleLbl="sibTrans2D1" presStyleIdx="1" presStyleCnt="2" custScaleY="85766"/>
      <dgm:spPr/>
    </dgm:pt>
    <dgm:pt modelId="{4ACDD7D0-4303-4F20-AB9F-EB6E107CA530}" type="pres">
      <dgm:prSet presAssocID="{B362EFF5-C599-4CE3-B620-DB93E73B010A}" presName="connectorText" presStyleLbl="sibTrans2D1" presStyleIdx="1" presStyleCnt="2"/>
      <dgm:spPr/>
    </dgm:pt>
    <dgm:pt modelId="{25F4E61F-9D7E-4203-96F2-FA1D6675D08A}" type="pres">
      <dgm:prSet presAssocID="{EF85D302-9674-4366-9C1A-EAC4E030ADA1}" presName="node" presStyleLbl="node1" presStyleIdx="2" presStyleCnt="3">
        <dgm:presLayoutVars>
          <dgm:bulletEnabled val="1"/>
        </dgm:presLayoutVars>
      </dgm:prSet>
      <dgm:spPr/>
    </dgm:pt>
  </dgm:ptLst>
  <dgm:cxnLst>
    <dgm:cxn modelId="{2AF19E01-B3C1-407B-9B1D-F0558F9AAEC0}" type="presOf" srcId="{E9ADB7BD-1CE7-481E-A95D-FBA5F623D60C}" destId="{2EB480E2-ADCA-4089-BEB8-71E7F9A06AA9}" srcOrd="0" destOrd="0" presId="urn:microsoft.com/office/officeart/2005/8/layout/process1"/>
    <dgm:cxn modelId="{4794A411-C02F-415F-BF0B-185F05C62A61}" srcId="{E9ADB7BD-1CE7-481E-A95D-FBA5F623D60C}" destId="{9801A89A-4F9D-4C3C-AE69-4FD31577136F}" srcOrd="1" destOrd="0" parTransId="{2A82BA8F-BF24-4D08-854C-E48AB03AB157}" sibTransId="{B362EFF5-C599-4CE3-B620-DB93E73B010A}"/>
    <dgm:cxn modelId="{9D106B17-84A3-4A61-B148-1E0F981DAC8E}" type="presOf" srcId="{5224BE4C-B21E-459F-A98B-8F8010593134}" destId="{CFA4A616-17C2-451D-B721-80DD61DE2EA4}" srcOrd="0" destOrd="0" presId="urn:microsoft.com/office/officeart/2005/8/layout/process1"/>
    <dgm:cxn modelId="{014AEE1D-BCA6-4D5F-BADC-D1C7887B5125}" srcId="{E9ADB7BD-1CE7-481E-A95D-FBA5F623D60C}" destId="{EF85D302-9674-4366-9C1A-EAC4E030ADA1}" srcOrd="2" destOrd="0" parTransId="{F02C6A2E-92EC-4788-99F4-718C5D375481}" sibTransId="{0EDD98B1-D003-4FB6-990B-444289DE8915}"/>
    <dgm:cxn modelId="{E06F3E1F-1616-4C40-BB7B-6730FACC9785}" type="presOf" srcId="{B362EFF5-C599-4CE3-B620-DB93E73B010A}" destId="{4ACDD7D0-4303-4F20-AB9F-EB6E107CA530}" srcOrd="1" destOrd="0" presId="urn:microsoft.com/office/officeart/2005/8/layout/process1"/>
    <dgm:cxn modelId="{5740343A-7EE0-4FFC-8D30-B2BC753CFAB3}" type="presOf" srcId="{9801A89A-4F9D-4C3C-AE69-4FD31577136F}" destId="{DED341FE-B0D0-4F0B-A998-C289EDB26996}" srcOrd="0" destOrd="0" presId="urn:microsoft.com/office/officeart/2005/8/layout/process1"/>
    <dgm:cxn modelId="{7A348A4C-F6FE-486E-8CCA-579596EAC17C}" type="presOf" srcId="{B362EFF5-C599-4CE3-B620-DB93E73B010A}" destId="{048E2937-C9A0-4069-AB0C-A3EE4D55A43A}" srcOrd="0" destOrd="0" presId="urn:microsoft.com/office/officeart/2005/8/layout/process1"/>
    <dgm:cxn modelId="{32442CBF-938D-4C7D-AD9B-8DE4A59D1B4D}" type="presOf" srcId="{B09AC288-4F32-4DFF-87A5-90A2707788A4}" destId="{CB87B308-3F9D-4814-BC1E-AABB2F360AA8}" srcOrd="0" destOrd="0" presId="urn:microsoft.com/office/officeart/2005/8/layout/process1"/>
    <dgm:cxn modelId="{7123AFC4-AD61-412E-B29E-AC1712286ADD}" type="presOf" srcId="{5224BE4C-B21E-459F-A98B-8F8010593134}" destId="{2B1E333D-616D-45E3-A320-AA80D3C948AE}" srcOrd="1" destOrd="0" presId="urn:microsoft.com/office/officeart/2005/8/layout/process1"/>
    <dgm:cxn modelId="{8BBDE0DC-BA5B-4B79-A91A-FA1C99FA13C5}" srcId="{E9ADB7BD-1CE7-481E-A95D-FBA5F623D60C}" destId="{B09AC288-4F32-4DFF-87A5-90A2707788A4}" srcOrd="0" destOrd="0" parTransId="{1C8CCEF1-597A-4553-AEEA-FF9D990C7BDE}" sibTransId="{5224BE4C-B21E-459F-A98B-8F8010593134}"/>
    <dgm:cxn modelId="{3CC336EE-E74D-4C91-9311-A666AA898198}" type="presOf" srcId="{EF85D302-9674-4366-9C1A-EAC4E030ADA1}" destId="{25F4E61F-9D7E-4203-96F2-FA1D6675D08A}" srcOrd="0" destOrd="0" presId="urn:microsoft.com/office/officeart/2005/8/layout/process1"/>
    <dgm:cxn modelId="{88B232DB-B52C-46AA-834E-363A71157365}" type="presParOf" srcId="{2EB480E2-ADCA-4089-BEB8-71E7F9A06AA9}" destId="{CB87B308-3F9D-4814-BC1E-AABB2F360AA8}" srcOrd="0" destOrd="0" presId="urn:microsoft.com/office/officeart/2005/8/layout/process1"/>
    <dgm:cxn modelId="{F7C3D18E-2573-46E7-A078-F03812D0A921}" type="presParOf" srcId="{2EB480E2-ADCA-4089-BEB8-71E7F9A06AA9}" destId="{CFA4A616-17C2-451D-B721-80DD61DE2EA4}" srcOrd="1" destOrd="0" presId="urn:microsoft.com/office/officeart/2005/8/layout/process1"/>
    <dgm:cxn modelId="{23C6CCC3-9906-49EF-81A2-3278D979F9FE}" type="presParOf" srcId="{CFA4A616-17C2-451D-B721-80DD61DE2EA4}" destId="{2B1E333D-616D-45E3-A320-AA80D3C948AE}" srcOrd="0" destOrd="0" presId="urn:microsoft.com/office/officeart/2005/8/layout/process1"/>
    <dgm:cxn modelId="{39013BF1-E227-4ACC-9E1D-93C55E08FEF5}" type="presParOf" srcId="{2EB480E2-ADCA-4089-BEB8-71E7F9A06AA9}" destId="{DED341FE-B0D0-4F0B-A998-C289EDB26996}" srcOrd="2" destOrd="0" presId="urn:microsoft.com/office/officeart/2005/8/layout/process1"/>
    <dgm:cxn modelId="{02241635-E5FC-47CC-94BC-0A7D68036A2C}" type="presParOf" srcId="{2EB480E2-ADCA-4089-BEB8-71E7F9A06AA9}" destId="{048E2937-C9A0-4069-AB0C-A3EE4D55A43A}" srcOrd="3" destOrd="0" presId="urn:microsoft.com/office/officeart/2005/8/layout/process1"/>
    <dgm:cxn modelId="{F99A580B-BEAE-4330-90A1-A21B23DEAEDC}" type="presParOf" srcId="{048E2937-C9A0-4069-AB0C-A3EE4D55A43A}" destId="{4ACDD7D0-4303-4F20-AB9F-EB6E107CA530}" srcOrd="0" destOrd="0" presId="urn:microsoft.com/office/officeart/2005/8/layout/process1"/>
    <dgm:cxn modelId="{7C792978-5D13-4183-9E67-8B25DA7A89BB}" type="presParOf" srcId="{2EB480E2-ADCA-4089-BEB8-71E7F9A06AA9}" destId="{25F4E61F-9D7E-4203-96F2-FA1D6675D08A}" srcOrd="4" destOrd="0" presId="urn:microsoft.com/office/officeart/2005/8/layout/process1"/>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3818C12E-0C15-49ED-B31F-CB1FB3452417}"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endParaRPr lang="cs-CZ"/>
        </a:p>
      </dgm:t>
    </dgm:pt>
    <dgm:pt modelId="{77C33C96-3ACC-4970-8E12-BFB67A74DF43}">
      <dgm:prSet phldrT="[Text]"/>
      <dgm:spPr>
        <a:solidFill>
          <a:srgbClr val="61D6FF"/>
        </a:solidFill>
        <a:ln w="44450">
          <a:solidFill>
            <a:schemeClr val="tx1"/>
          </a:solidFill>
        </a:ln>
      </dgm:spPr>
      <dgm:t>
        <a:bodyPr/>
        <a:lstStyle/>
        <a:p>
          <a:r>
            <a:rPr lang="cs-CZ" dirty="0"/>
            <a:t> </a:t>
          </a:r>
        </a:p>
      </dgm:t>
    </dgm:pt>
    <dgm:pt modelId="{805E8D24-9128-4ABF-B17D-129DADB00F69}" type="parTrans" cxnId="{5003856B-41FC-43C5-BFF6-1F5005350E25}">
      <dgm:prSet/>
      <dgm:spPr/>
      <dgm:t>
        <a:bodyPr/>
        <a:lstStyle/>
        <a:p>
          <a:endParaRPr lang="cs-CZ"/>
        </a:p>
      </dgm:t>
    </dgm:pt>
    <dgm:pt modelId="{F6F3260C-FE7D-43E3-B60C-1786D09EEC62}" type="sibTrans" cxnId="{5003856B-41FC-43C5-BFF6-1F5005350E25}">
      <dgm:prSet/>
      <dgm:spPr/>
      <dgm:t>
        <a:bodyPr/>
        <a:lstStyle/>
        <a:p>
          <a:endParaRPr lang="cs-CZ"/>
        </a:p>
      </dgm:t>
    </dgm:pt>
    <dgm:pt modelId="{F23B9791-A2DD-4F82-B20D-7136C1E03617}">
      <dgm:prSet phldrT="[Text]" custT="1"/>
      <dgm:spPr>
        <a:ln w="12700">
          <a:solidFill>
            <a:srgbClr val="61D6FF"/>
          </a:solidFill>
        </a:ln>
      </dgm:spPr>
      <dgm:t>
        <a:bodyPr/>
        <a:lstStyle/>
        <a:p>
          <a:r>
            <a:rPr lang="cs-CZ" sz="2400" dirty="0"/>
            <a:t>Připojení k Wi-Fi</a:t>
          </a:r>
        </a:p>
      </dgm:t>
    </dgm:pt>
    <dgm:pt modelId="{20CFE2CF-D3C8-4DFE-B05A-0D1D22460E52}" type="parTrans" cxnId="{6BE8F72D-B5A5-4ADA-84F8-3E4E0E89A34A}">
      <dgm:prSet/>
      <dgm:spPr/>
      <dgm:t>
        <a:bodyPr/>
        <a:lstStyle/>
        <a:p>
          <a:endParaRPr lang="cs-CZ"/>
        </a:p>
      </dgm:t>
    </dgm:pt>
    <dgm:pt modelId="{36DE9EB5-8546-49D0-9988-F8108FF5A4E1}" type="sibTrans" cxnId="{6BE8F72D-B5A5-4ADA-84F8-3E4E0E89A34A}">
      <dgm:prSet/>
      <dgm:spPr/>
      <dgm:t>
        <a:bodyPr/>
        <a:lstStyle/>
        <a:p>
          <a:endParaRPr lang="cs-CZ"/>
        </a:p>
      </dgm:t>
    </dgm:pt>
    <dgm:pt modelId="{389C75E9-77BD-4DD5-8E54-3821B59457DD}">
      <dgm:prSet phldrT="[Text]"/>
      <dgm:spPr>
        <a:solidFill>
          <a:srgbClr val="61D6FF"/>
        </a:solidFill>
        <a:ln w="44450">
          <a:solidFill>
            <a:schemeClr val="tx1"/>
          </a:solidFill>
        </a:ln>
      </dgm:spPr>
      <dgm:t>
        <a:bodyPr/>
        <a:lstStyle/>
        <a:p>
          <a:r>
            <a:rPr lang="cs-CZ" dirty="0"/>
            <a:t> </a:t>
          </a:r>
        </a:p>
      </dgm:t>
    </dgm:pt>
    <dgm:pt modelId="{66B261C3-A3BB-4121-B3BD-CAB441663A70}" type="parTrans" cxnId="{4DA09A17-7580-4674-B8D6-6C665EDCF755}">
      <dgm:prSet/>
      <dgm:spPr/>
      <dgm:t>
        <a:bodyPr/>
        <a:lstStyle/>
        <a:p>
          <a:endParaRPr lang="cs-CZ"/>
        </a:p>
      </dgm:t>
    </dgm:pt>
    <dgm:pt modelId="{09D7D2BE-38E8-429A-B8F7-D2C9C64BFBEE}" type="sibTrans" cxnId="{4DA09A17-7580-4674-B8D6-6C665EDCF755}">
      <dgm:prSet/>
      <dgm:spPr/>
      <dgm:t>
        <a:bodyPr/>
        <a:lstStyle/>
        <a:p>
          <a:endParaRPr lang="cs-CZ"/>
        </a:p>
      </dgm:t>
    </dgm:pt>
    <dgm:pt modelId="{6A90F679-4E34-44CC-8E22-157928ABE99F}">
      <dgm:prSet phldrT="[Text]" custT="1"/>
      <dgm:spPr>
        <a:ln w="12700">
          <a:solidFill>
            <a:srgbClr val="61D6FF"/>
          </a:solidFill>
        </a:ln>
      </dgm:spPr>
      <dgm:t>
        <a:bodyPr/>
        <a:lstStyle/>
        <a:p>
          <a:r>
            <a:rPr lang="cs-CZ" sz="2400" dirty="0"/>
            <a:t>Pokud klient není připojen – opětovné připojení</a:t>
          </a:r>
        </a:p>
      </dgm:t>
    </dgm:pt>
    <dgm:pt modelId="{931D9C75-697B-470C-B614-F22BB582DF80}" type="parTrans" cxnId="{4CA426D6-B0CD-4B77-B294-EFE0647A8F38}">
      <dgm:prSet/>
      <dgm:spPr/>
      <dgm:t>
        <a:bodyPr/>
        <a:lstStyle/>
        <a:p>
          <a:endParaRPr lang="cs-CZ"/>
        </a:p>
      </dgm:t>
    </dgm:pt>
    <dgm:pt modelId="{7174AAE3-52F9-4405-9FD8-B01D1E130C97}" type="sibTrans" cxnId="{4CA426D6-B0CD-4B77-B294-EFE0647A8F38}">
      <dgm:prSet/>
      <dgm:spPr/>
      <dgm:t>
        <a:bodyPr/>
        <a:lstStyle/>
        <a:p>
          <a:endParaRPr lang="cs-CZ"/>
        </a:p>
      </dgm:t>
    </dgm:pt>
    <dgm:pt modelId="{4FEF7CA6-B08B-4D0C-9CBA-D02A0FCA1428}">
      <dgm:prSet phldrT="[Text]"/>
      <dgm:spPr>
        <a:solidFill>
          <a:srgbClr val="61D6FF"/>
        </a:solidFill>
        <a:ln w="44450">
          <a:solidFill>
            <a:schemeClr val="tx1"/>
          </a:solidFill>
        </a:ln>
      </dgm:spPr>
      <dgm:t>
        <a:bodyPr/>
        <a:lstStyle/>
        <a:p>
          <a:r>
            <a:rPr lang="cs-CZ" dirty="0"/>
            <a:t> </a:t>
          </a:r>
        </a:p>
      </dgm:t>
    </dgm:pt>
    <dgm:pt modelId="{C877B5B9-0CD2-4610-9AB9-97843FD0018F}" type="parTrans" cxnId="{8176287C-49A5-4B97-AD5D-6C5637FCDD59}">
      <dgm:prSet/>
      <dgm:spPr/>
      <dgm:t>
        <a:bodyPr/>
        <a:lstStyle/>
        <a:p>
          <a:endParaRPr lang="cs-CZ"/>
        </a:p>
      </dgm:t>
    </dgm:pt>
    <dgm:pt modelId="{A7B614AF-96E3-4480-9B51-4F3FAC83D5C2}" type="sibTrans" cxnId="{8176287C-49A5-4B97-AD5D-6C5637FCDD59}">
      <dgm:prSet/>
      <dgm:spPr/>
      <dgm:t>
        <a:bodyPr/>
        <a:lstStyle/>
        <a:p>
          <a:endParaRPr lang="cs-CZ"/>
        </a:p>
      </dgm:t>
    </dgm:pt>
    <dgm:pt modelId="{32A8311E-EDEA-4FBC-B1D6-D42781DD7E5F}">
      <dgm:prSet phldrT="[Text]" custT="1"/>
      <dgm:spPr>
        <a:ln w="12700">
          <a:solidFill>
            <a:srgbClr val="61D6FF"/>
          </a:solidFill>
        </a:ln>
      </dgm:spPr>
      <dgm:t>
        <a:bodyPr/>
        <a:lstStyle/>
        <a:p>
          <a:r>
            <a:rPr lang="cs-CZ" sz="2400" dirty="0"/>
            <a:t>Zjištění hodnot</a:t>
          </a:r>
        </a:p>
      </dgm:t>
    </dgm:pt>
    <dgm:pt modelId="{6651285E-9208-4E7F-AA7C-2C432E6D85F8}" type="parTrans" cxnId="{A6C21314-AA92-443C-BFFB-4EDE600A5B75}">
      <dgm:prSet/>
      <dgm:spPr/>
      <dgm:t>
        <a:bodyPr/>
        <a:lstStyle/>
        <a:p>
          <a:endParaRPr lang="cs-CZ"/>
        </a:p>
      </dgm:t>
    </dgm:pt>
    <dgm:pt modelId="{C76C5CFE-8535-45AE-874D-6BC94321E9C8}" type="sibTrans" cxnId="{A6C21314-AA92-443C-BFFB-4EDE600A5B75}">
      <dgm:prSet/>
      <dgm:spPr/>
      <dgm:t>
        <a:bodyPr/>
        <a:lstStyle/>
        <a:p>
          <a:endParaRPr lang="cs-CZ"/>
        </a:p>
      </dgm:t>
    </dgm:pt>
    <dgm:pt modelId="{161CB663-9558-44E3-B400-D64567F43151}">
      <dgm:prSet phldrT="[Text]" custT="1"/>
      <dgm:spPr>
        <a:ln w="12700">
          <a:solidFill>
            <a:srgbClr val="61D6FF"/>
          </a:solidFill>
        </a:ln>
      </dgm:spPr>
      <dgm:t>
        <a:bodyPr/>
        <a:lstStyle/>
        <a:p>
          <a:r>
            <a:rPr lang="cs-CZ" sz="2400" dirty="0"/>
            <a:t>Navázání MQTT komunikace </a:t>
          </a:r>
        </a:p>
      </dgm:t>
    </dgm:pt>
    <dgm:pt modelId="{CDE86ED9-4B2B-4051-A030-6AED3E8CB08F}" type="parTrans" cxnId="{3B96F8C5-476D-480B-8A75-39A5F5F57F67}">
      <dgm:prSet/>
      <dgm:spPr/>
      <dgm:t>
        <a:bodyPr/>
        <a:lstStyle/>
        <a:p>
          <a:endParaRPr lang="cs-CZ"/>
        </a:p>
      </dgm:t>
    </dgm:pt>
    <dgm:pt modelId="{4309BF35-D37C-4C23-93BC-C0D1BE8D6686}" type="sibTrans" cxnId="{3B96F8C5-476D-480B-8A75-39A5F5F57F67}">
      <dgm:prSet/>
      <dgm:spPr/>
      <dgm:t>
        <a:bodyPr/>
        <a:lstStyle/>
        <a:p>
          <a:endParaRPr lang="cs-CZ"/>
        </a:p>
      </dgm:t>
    </dgm:pt>
    <dgm:pt modelId="{92221569-23E7-46AD-B885-F79EE636448B}">
      <dgm:prSet phldrT="[Text]"/>
      <dgm:spPr>
        <a:solidFill>
          <a:srgbClr val="61D6FF"/>
        </a:solidFill>
        <a:ln w="44450">
          <a:solidFill>
            <a:schemeClr val="tx1"/>
          </a:solidFill>
        </a:ln>
      </dgm:spPr>
      <dgm:t>
        <a:bodyPr/>
        <a:lstStyle/>
        <a:p>
          <a:r>
            <a:rPr lang="cs-CZ" dirty="0"/>
            <a:t> </a:t>
          </a:r>
        </a:p>
      </dgm:t>
    </dgm:pt>
    <dgm:pt modelId="{C2B719CF-2D9B-47CC-B4E0-D745E283A122}" type="parTrans" cxnId="{8D6DD4DE-58CA-4580-8875-463BA221C3F6}">
      <dgm:prSet/>
      <dgm:spPr/>
      <dgm:t>
        <a:bodyPr/>
        <a:lstStyle/>
        <a:p>
          <a:endParaRPr lang="cs-CZ"/>
        </a:p>
      </dgm:t>
    </dgm:pt>
    <dgm:pt modelId="{037BE6FC-6D4E-4894-86A2-299158D05573}" type="sibTrans" cxnId="{8D6DD4DE-58CA-4580-8875-463BA221C3F6}">
      <dgm:prSet/>
      <dgm:spPr/>
      <dgm:t>
        <a:bodyPr/>
        <a:lstStyle/>
        <a:p>
          <a:endParaRPr lang="cs-CZ"/>
        </a:p>
      </dgm:t>
    </dgm:pt>
    <dgm:pt modelId="{3AF8468B-D6FD-48CE-BDE2-C637582E3306}">
      <dgm:prSet phldrT="[Text]" custT="1"/>
      <dgm:spPr>
        <a:ln w="12700">
          <a:solidFill>
            <a:srgbClr val="61D6FF"/>
          </a:solidFill>
        </a:ln>
      </dgm:spPr>
      <dgm:t>
        <a:bodyPr/>
        <a:lstStyle/>
        <a:p>
          <a:r>
            <a:rPr lang="cs-CZ" sz="2400" dirty="0"/>
            <a:t>Publikování po zaznamenání změny </a:t>
          </a:r>
        </a:p>
      </dgm:t>
    </dgm:pt>
    <dgm:pt modelId="{1D1272FE-5D7D-44F8-84F8-D5BFA89B3A6C}" type="parTrans" cxnId="{BBAA8CE4-3BD7-4436-8457-4D23510C6842}">
      <dgm:prSet/>
      <dgm:spPr/>
      <dgm:t>
        <a:bodyPr/>
        <a:lstStyle/>
        <a:p>
          <a:endParaRPr lang="cs-CZ"/>
        </a:p>
      </dgm:t>
    </dgm:pt>
    <dgm:pt modelId="{0D4E279A-9D67-4B2B-800A-2ECEACD3A8B6}" type="sibTrans" cxnId="{BBAA8CE4-3BD7-4436-8457-4D23510C6842}">
      <dgm:prSet/>
      <dgm:spPr/>
      <dgm:t>
        <a:bodyPr/>
        <a:lstStyle/>
        <a:p>
          <a:endParaRPr lang="cs-CZ"/>
        </a:p>
      </dgm:t>
    </dgm:pt>
    <dgm:pt modelId="{7796975D-7987-49F6-9245-33728F08844C}">
      <dgm:prSet phldrT="[Text]" custT="1"/>
      <dgm:spPr>
        <a:ln w="12700">
          <a:solidFill>
            <a:srgbClr val="61D6FF"/>
          </a:solidFill>
        </a:ln>
      </dgm:spPr>
      <dgm:t>
        <a:bodyPr/>
        <a:lstStyle/>
        <a:p>
          <a:r>
            <a:rPr lang="cs-CZ" sz="2400" dirty="0"/>
            <a:t>Vynucené publikování po nastaveném čase</a:t>
          </a:r>
        </a:p>
      </dgm:t>
    </dgm:pt>
    <dgm:pt modelId="{846289AF-829C-4E85-A536-F1401BAA3895}" type="parTrans" cxnId="{9B4F419D-0982-4B53-8D8E-AF5E981EF6AD}">
      <dgm:prSet/>
      <dgm:spPr/>
      <dgm:t>
        <a:bodyPr/>
        <a:lstStyle/>
        <a:p>
          <a:endParaRPr lang="cs-CZ"/>
        </a:p>
      </dgm:t>
    </dgm:pt>
    <dgm:pt modelId="{17B0773C-694B-431B-828D-AA40BCB230DB}" type="sibTrans" cxnId="{9B4F419D-0982-4B53-8D8E-AF5E981EF6AD}">
      <dgm:prSet/>
      <dgm:spPr/>
      <dgm:t>
        <a:bodyPr/>
        <a:lstStyle/>
        <a:p>
          <a:endParaRPr lang="cs-CZ"/>
        </a:p>
      </dgm:t>
    </dgm:pt>
    <dgm:pt modelId="{FDED7421-40B0-43FF-AC70-56840830DE07}" type="pres">
      <dgm:prSet presAssocID="{3818C12E-0C15-49ED-B31F-CB1FB3452417}" presName="linearFlow" presStyleCnt="0">
        <dgm:presLayoutVars>
          <dgm:dir/>
          <dgm:animLvl val="lvl"/>
          <dgm:resizeHandles val="exact"/>
        </dgm:presLayoutVars>
      </dgm:prSet>
      <dgm:spPr/>
    </dgm:pt>
    <dgm:pt modelId="{2D6313AB-9795-41E2-B8BE-8AA113E7B503}" type="pres">
      <dgm:prSet presAssocID="{77C33C96-3ACC-4970-8E12-BFB67A74DF43}" presName="composite" presStyleCnt="0"/>
      <dgm:spPr/>
    </dgm:pt>
    <dgm:pt modelId="{F131CA6B-9612-470B-9964-A169E24C0C1B}" type="pres">
      <dgm:prSet presAssocID="{77C33C96-3ACC-4970-8E12-BFB67A74DF43}" presName="parentText" presStyleLbl="alignNode1" presStyleIdx="0" presStyleCnt="4">
        <dgm:presLayoutVars>
          <dgm:chMax val="1"/>
          <dgm:bulletEnabled val="1"/>
        </dgm:presLayoutVars>
      </dgm:prSet>
      <dgm:spPr/>
    </dgm:pt>
    <dgm:pt modelId="{3672D655-3F91-43C1-98E5-712EE8509E70}" type="pres">
      <dgm:prSet presAssocID="{77C33C96-3ACC-4970-8E12-BFB67A74DF43}" presName="descendantText" presStyleLbl="alignAcc1" presStyleIdx="0" presStyleCnt="4">
        <dgm:presLayoutVars>
          <dgm:bulletEnabled val="1"/>
        </dgm:presLayoutVars>
      </dgm:prSet>
      <dgm:spPr/>
    </dgm:pt>
    <dgm:pt modelId="{7A68B74F-CF6B-4615-82E9-A97D2FA558BF}" type="pres">
      <dgm:prSet presAssocID="{F6F3260C-FE7D-43E3-B60C-1786D09EEC62}" presName="sp" presStyleCnt="0"/>
      <dgm:spPr/>
    </dgm:pt>
    <dgm:pt modelId="{3EF59007-AF67-47C2-A5F0-BA9B74A01483}" type="pres">
      <dgm:prSet presAssocID="{389C75E9-77BD-4DD5-8E54-3821B59457DD}" presName="composite" presStyleCnt="0"/>
      <dgm:spPr/>
    </dgm:pt>
    <dgm:pt modelId="{DABB2E99-A878-4699-8778-1B4FB6C24417}" type="pres">
      <dgm:prSet presAssocID="{389C75E9-77BD-4DD5-8E54-3821B59457DD}" presName="parentText" presStyleLbl="alignNode1" presStyleIdx="1" presStyleCnt="4">
        <dgm:presLayoutVars>
          <dgm:chMax val="1"/>
          <dgm:bulletEnabled val="1"/>
        </dgm:presLayoutVars>
      </dgm:prSet>
      <dgm:spPr/>
    </dgm:pt>
    <dgm:pt modelId="{EC658AF8-C7DC-41F7-A639-BE81F10D2AAE}" type="pres">
      <dgm:prSet presAssocID="{389C75E9-77BD-4DD5-8E54-3821B59457DD}" presName="descendantText" presStyleLbl="alignAcc1" presStyleIdx="1" presStyleCnt="4">
        <dgm:presLayoutVars>
          <dgm:bulletEnabled val="1"/>
        </dgm:presLayoutVars>
      </dgm:prSet>
      <dgm:spPr/>
    </dgm:pt>
    <dgm:pt modelId="{EE411345-20FE-44FE-B0EB-02C2ECCA05AC}" type="pres">
      <dgm:prSet presAssocID="{09D7D2BE-38E8-429A-B8F7-D2C9C64BFBEE}" presName="sp" presStyleCnt="0"/>
      <dgm:spPr/>
    </dgm:pt>
    <dgm:pt modelId="{8942EF8F-10E4-4483-8386-161BE4F0AAA8}" type="pres">
      <dgm:prSet presAssocID="{4FEF7CA6-B08B-4D0C-9CBA-D02A0FCA1428}" presName="composite" presStyleCnt="0"/>
      <dgm:spPr/>
    </dgm:pt>
    <dgm:pt modelId="{4445782E-CC9C-4D7F-B473-31CC628B7939}" type="pres">
      <dgm:prSet presAssocID="{4FEF7CA6-B08B-4D0C-9CBA-D02A0FCA1428}" presName="parentText" presStyleLbl="alignNode1" presStyleIdx="2" presStyleCnt="4">
        <dgm:presLayoutVars>
          <dgm:chMax val="1"/>
          <dgm:bulletEnabled val="1"/>
        </dgm:presLayoutVars>
      </dgm:prSet>
      <dgm:spPr/>
    </dgm:pt>
    <dgm:pt modelId="{F58DE095-FEED-4393-9780-E5DAA2DB1A03}" type="pres">
      <dgm:prSet presAssocID="{4FEF7CA6-B08B-4D0C-9CBA-D02A0FCA1428}" presName="descendantText" presStyleLbl="alignAcc1" presStyleIdx="2" presStyleCnt="4">
        <dgm:presLayoutVars>
          <dgm:bulletEnabled val="1"/>
        </dgm:presLayoutVars>
      </dgm:prSet>
      <dgm:spPr/>
    </dgm:pt>
    <dgm:pt modelId="{0B92F273-C98F-4BB8-9B3A-0FB7238B7E86}" type="pres">
      <dgm:prSet presAssocID="{A7B614AF-96E3-4480-9B51-4F3FAC83D5C2}" presName="sp" presStyleCnt="0"/>
      <dgm:spPr/>
    </dgm:pt>
    <dgm:pt modelId="{EF8200E5-8093-4FF1-99E9-AB5FFA779B7B}" type="pres">
      <dgm:prSet presAssocID="{92221569-23E7-46AD-B885-F79EE636448B}" presName="composite" presStyleCnt="0"/>
      <dgm:spPr/>
    </dgm:pt>
    <dgm:pt modelId="{59066B5E-7554-4A3E-AD10-5BF990F8BE58}" type="pres">
      <dgm:prSet presAssocID="{92221569-23E7-46AD-B885-F79EE636448B}" presName="parentText" presStyleLbl="alignNode1" presStyleIdx="3" presStyleCnt="4">
        <dgm:presLayoutVars>
          <dgm:chMax val="1"/>
          <dgm:bulletEnabled val="1"/>
        </dgm:presLayoutVars>
      </dgm:prSet>
      <dgm:spPr/>
    </dgm:pt>
    <dgm:pt modelId="{A4FBDED6-4518-4C0A-A487-81F6F5CAC816}" type="pres">
      <dgm:prSet presAssocID="{92221569-23E7-46AD-B885-F79EE636448B}" presName="descendantText" presStyleLbl="alignAcc1" presStyleIdx="3" presStyleCnt="4">
        <dgm:presLayoutVars>
          <dgm:bulletEnabled val="1"/>
        </dgm:presLayoutVars>
      </dgm:prSet>
      <dgm:spPr/>
    </dgm:pt>
  </dgm:ptLst>
  <dgm:cxnLst>
    <dgm:cxn modelId="{7827AF0E-9F0B-4D55-9825-BCE4101BCB85}" type="presOf" srcId="{389C75E9-77BD-4DD5-8E54-3821B59457DD}" destId="{DABB2E99-A878-4699-8778-1B4FB6C24417}" srcOrd="0" destOrd="0" presId="urn:microsoft.com/office/officeart/2005/8/layout/chevron2"/>
    <dgm:cxn modelId="{A6C21314-AA92-443C-BFFB-4EDE600A5B75}" srcId="{4FEF7CA6-B08B-4D0C-9CBA-D02A0FCA1428}" destId="{32A8311E-EDEA-4FBC-B1D6-D42781DD7E5F}" srcOrd="0" destOrd="0" parTransId="{6651285E-9208-4E7F-AA7C-2C432E6D85F8}" sibTransId="{C76C5CFE-8535-45AE-874D-6BC94321E9C8}"/>
    <dgm:cxn modelId="{4DA09A17-7580-4674-B8D6-6C665EDCF755}" srcId="{3818C12E-0C15-49ED-B31F-CB1FB3452417}" destId="{389C75E9-77BD-4DD5-8E54-3821B59457DD}" srcOrd="1" destOrd="0" parTransId="{66B261C3-A3BB-4121-B3BD-CAB441663A70}" sibTransId="{09D7D2BE-38E8-429A-B8F7-D2C9C64BFBEE}"/>
    <dgm:cxn modelId="{BD389118-E9A2-4FED-A8A2-99C11B28B961}" type="presOf" srcId="{92221569-23E7-46AD-B885-F79EE636448B}" destId="{59066B5E-7554-4A3E-AD10-5BF990F8BE58}" srcOrd="0" destOrd="0" presId="urn:microsoft.com/office/officeart/2005/8/layout/chevron2"/>
    <dgm:cxn modelId="{51853D1D-70AA-40DD-99EC-3650E560D8FC}" type="presOf" srcId="{F23B9791-A2DD-4F82-B20D-7136C1E03617}" destId="{3672D655-3F91-43C1-98E5-712EE8509E70}" srcOrd="0" destOrd="0" presId="urn:microsoft.com/office/officeart/2005/8/layout/chevron2"/>
    <dgm:cxn modelId="{6BE8F72D-B5A5-4ADA-84F8-3E4E0E89A34A}" srcId="{77C33C96-3ACC-4970-8E12-BFB67A74DF43}" destId="{F23B9791-A2DD-4F82-B20D-7136C1E03617}" srcOrd="0" destOrd="0" parTransId="{20CFE2CF-D3C8-4DFE-B05A-0D1D22460E52}" sibTransId="{36DE9EB5-8546-49D0-9988-F8108FF5A4E1}"/>
    <dgm:cxn modelId="{58493C3F-1BEB-4625-8903-44C6DEA2B857}" type="presOf" srcId="{3AF8468B-D6FD-48CE-BDE2-C637582E3306}" destId="{A4FBDED6-4518-4C0A-A487-81F6F5CAC816}" srcOrd="0" destOrd="0" presId="urn:microsoft.com/office/officeart/2005/8/layout/chevron2"/>
    <dgm:cxn modelId="{DC8C1663-F5A2-4524-97EB-E02C11E20EA5}" type="presOf" srcId="{161CB663-9558-44E3-B400-D64567F43151}" destId="{3672D655-3F91-43C1-98E5-712EE8509E70}" srcOrd="0" destOrd="1" presId="urn:microsoft.com/office/officeart/2005/8/layout/chevron2"/>
    <dgm:cxn modelId="{5003856B-41FC-43C5-BFF6-1F5005350E25}" srcId="{3818C12E-0C15-49ED-B31F-CB1FB3452417}" destId="{77C33C96-3ACC-4970-8E12-BFB67A74DF43}" srcOrd="0" destOrd="0" parTransId="{805E8D24-9128-4ABF-B17D-129DADB00F69}" sibTransId="{F6F3260C-FE7D-43E3-B60C-1786D09EEC62}"/>
    <dgm:cxn modelId="{8176287C-49A5-4B97-AD5D-6C5637FCDD59}" srcId="{3818C12E-0C15-49ED-B31F-CB1FB3452417}" destId="{4FEF7CA6-B08B-4D0C-9CBA-D02A0FCA1428}" srcOrd="2" destOrd="0" parTransId="{C877B5B9-0CD2-4610-9AB9-97843FD0018F}" sibTransId="{A7B614AF-96E3-4480-9B51-4F3FAC83D5C2}"/>
    <dgm:cxn modelId="{06C8029C-E540-4246-8CCF-B30F23C9D404}" type="presOf" srcId="{4FEF7CA6-B08B-4D0C-9CBA-D02A0FCA1428}" destId="{4445782E-CC9C-4D7F-B473-31CC628B7939}" srcOrd="0" destOrd="0" presId="urn:microsoft.com/office/officeart/2005/8/layout/chevron2"/>
    <dgm:cxn modelId="{9B4F419D-0982-4B53-8D8E-AF5E981EF6AD}" srcId="{92221569-23E7-46AD-B885-F79EE636448B}" destId="{7796975D-7987-49F6-9245-33728F08844C}" srcOrd="1" destOrd="0" parTransId="{846289AF-829C-4E85-A536-F1401BAA3895}" sibTransId="{17B0773C-694B-431B-828D-AA40BCB230DB}"/>
    <dgm:cxn modelId="{2F864AB0-5C29-47F8-B07B-5D49C5C37D24}" type="presOf" srcId="{6A90F679-4E34-44CC-8E22-157928ABE99F}" destId="{EC658AF8-C7DC-41F7-A639-BE81F10D2AAE}" srcOrd="0" destOrd="0" presId="urn:microsoft.com/office/officeart/2005/8/layout/chevron2"/>
    <dgm:cxn modelId="{3B96F8C5-476D-480B-8A75-39A5F5F57F67}" srcId="{77C33C96-3ACC-4970-8E12-BFB67A74DF43}" destId="{161CB663-9558-44E3-B400-D64567F43151}" srcOrd="1" destOrd="0" parTransId="{CDE86ED9-4B2B-4051-A030-6AED3E8CB08F}" sibTransId="{4309BF35-D37C-4C23-93BC-C0D1BE8D6686}"/>
    <dgm:cxn modelId="{F12AEBC8-BDB6-4AFA-905C-F72C648FF178}" type="presOf" srcId="{77C33C96-3ACC-4970-8E12-BFB67A74DF43}" destId="{F131CA6B-9612-470B-9964-A169E24C0C1B}" srcOrd="0" destOrd="0" presId="urn:microsoft.com/office/officeart/2005/8/layout/chevron2"/>
    <dgm:cxn modelId="{ABEABACC-17E8-49A5-A213-4EEC00758A7E}" type="presOf" srcId="{7796975D-7987-49F6-9245-33728F08844C}" destId="{A4FBDED6-4518-4C0A-A487-81F6F5CAC816}" srcOrd="0" destOrd="1" presId="urn:microsoft.com/office/officeart/2005/8/layout/chevron2"/>
    <dgm:cxn modelId="{4CA426D6-B0CD-4B77-B294-EFE0647A8F38}" srcId="{389C75E9-77BD-4DD5-8E54-3821B59457DD}" destId="{6A90F679-4E34-44CC-8E22-157928ABE99F}" srcOrd="0" destOrd="0" parTransId="{931D9C75-697B-470C-B614-F22BB582DF80}" sibTransId="{7174AAE3-52F9-4405-9FD8-B01D1E130C97}"/>
    <dgm:cxn modelId="{2A9EFCDD-FE39-4151-9257-04EC2FF63117}" type="presOf" srcId="{32A8311E-EDEA-4FBC-B1D6-D42781DD7E5F}" destId="{F58DE095-FEED-4393-9780-E5DAA2DB1A03}" srcOrd="0" destOrd="0" presId="urn:microsoft.com/office/officeart/2005/8/layout/chevron2"/>
    <dgm:cxn modelId="{8D6DD4DE-58CA-4580-8875-463BA221C3F6}" srcId="{3818C12E-0C15-49ED-B31F-CB1FB3452417}" destId="{92221569-23E7-46AD-B885-F79EE636448B}" srcOrd="3" destOrd="0" parTransId="{C2B719CF-2D9B-47CC-B4E0-D745E283A122}" sibTransId="{037BE6FC-6D4E-4894-86A2-299158D05573}"/>
    <dgm:cxn modelId="{BBAA8CE4-3BD7-4436-8457-4D23510C6842}" srcId="{92221569-23E7-46AD-B885-F79EE636448B}" destId="{3AF8468B-D6FD-48CE-BDE2-C637582E3306}" srcOrd="0" destOrd="0" parTransId="{1D1272FE-5D7D-44F8-84F8-D5BFA89B3A6C}" sibTransId="{0D4E279A-9D67-4B2B-800A-2ECEACD3A8B6}"/>
    <dgm:cxn modelId="{1D6C2DF8-4B62-44E3-9FE5-B81283420EEB}" type="presOf" srcId="{3818C12E-0C15-49ED-B31F-CB1FB3452417}" destId="{FDED7421-40B0-43FF-AC70-56840830DE07}" srcOrd="0" destOrd="0" presId="urn:microsoft.com/office/officeart/2005/8/layout/chevron2"/>
    <dgm:cxn modelId="{3B1B18A1-C055-428E-9268-15026E0BEEA7}" type="presParOf" srcId="{FDED7421-40B0-43FF-AC70-56840830DE07}" destId="{2D6313AB-9795-41E2-B8BE-8AA113E7B503}" srcOrd="0" destOrd="0" presId="urn:microsoft.com/office/officeart/2005/8/layout/chevron2"/>
    <dgm:cxn modelId="{E8EE691F-7B6F-4757-8FB4-7511C86AEA0B}" type="presParOf" srcId="{2D6313AB-9795-41E2-B8BE-8AA113E7B503}" destId="{F131CA6B-9612-470B-9964-A169E24C0C1B}" srcOrd="0" destOrd="0" presId="urn:microsoft.com/office/officeart/2005/8/layout/chevron2"/>
    <dgm:cxn modelId="{302A5006-0217-4924-9C16-25E41B9CB27C}" type="presParOf" srcId="{2D6313AB-9795-41E2-B8BE-8AA113E7B503}" destId="{3672D655-3F91-43C1-98E5-712EE8509E70}" srcOrd="1" destOrd="0" presId="urn:microsoft.com/office/officeart/2005/8/layout/chevron2"/>
    <dgm:cxn modelId="{7D2DA825-EB3D-4394-B1C7-F4D2636ECD12}" type="presParOf" srcId="{FDED7421-40B0-43FF-AC70-56840830DE07}" destId="{7A68B74F-CF6B-4615-82E9-A97D2FA558BF}" srcOrd="1" destOrd="0" presId="urn:microsoft.com/office/officeart/2005/8/layout/chevron2"/>
    <dgm:cxn modelId="{BB5CCFA7-A6A1-470F-9B70-2A7AE469BFAB}" type="presParOf" srcId="{FDED7421-40B0-43FF-AC70-56840830DE07}" destId="{3EF59007-AF67-47C2-A5F0-BA9B74A01483}" srcOrd="2" destOrd="0" presId="urn:microsoft.com/office/officeart/2005/8/layout/chevron2"/>
    <dgm:cxn modelId="{CD05505D-1B70-4981-BAE3-40E92EC1DFFE}" type="presParOf" srcId="{3EF59007-AF67-47C2-A5F0-BA9B74A01483}" destId="{DABB2E99-A878-4699-8778-1B4FB6C24417}" srcOrd="0" destOrd="0" presId="urn:microsoft.com/office/officeart/2005/8/layout/chevron2"/>
    <dgm:cxn modelId="{E15178F5-7530-4068-80AD-13D30A546592}" type="presParOf" srcId="{3EF59007-AF67-47C2-A5F0-BA9B74A01483}" destId="{EC658AF8-C7DC-41F7-A639-BE81F10D2AAE}" srcOrd="1" destOrd="0" presId="urn:microsoft.com/office/officeart/2005/8/layout/chevron2"/>
    <dgm:cxn modelId="{F655AFAF-2DC3-4F7D-82A2-8CCF8004DB96}" type="presParOf" srcId="{FDED7421-40B0-43FF-AC70-56840830DE07}" destId="{EE411345-20FE-44FE-B0EB-02C2ECCA05AC}" srcOrd="3" destOrd="0" presId="urn:microsoft.com/office/officeart/2005/8/layout/chevron2"/>
    <dgm:cxn modelId="{C6792008-3C0F-446B-AC96-ED903511BE65}" type="presParOf" srcId="{FDED7421-40B0-43FF-AC70-56840830DE07}" destId="{8942EF8F-10E4-4483-8386-161BE4F0AAA8}" srcOrd="4" destOrd="0" presId="urn:microsoft.com/office/officeart/2005/8/layout/chevron2"/>
    <dgm:cxn modelId="{C47B1447-E222-4725-AD15-57364C5A7967}" type="presParOf" srcId="{8942EF8F-10E4-4483-8386-161BE4F0AAA8}" destId="{4445782E-CC9C-4D7F-B473-31CC628B7939}" srcOrd="0" destOrd="0" presId="urn:microsoft.com/office/officeart/2005/8/layout/chevron2"/>
    <dgm:cxn modelId="{3C6A45C2-5887-4192-B301-698CA1DA58F8}" type="presParOf" srcId="{8942EF8F-10E4-4483-8386-161BE4F0AAA8}" destId="{F58DE095-FEED-4393-9780-E5DAA2DB1A03}" srcOrd="1" destOrd="0" presId="urn:microsoft.com/office/officeart/2005/8/layout/chevron2"/>
    <dgm:cxn modelId="{AB8DEC99-CE35-4058-8E8C-FB25BD306951}" type="presParOf" srcId="{FDED7421-40B0-43FF-AC70-56840830DE07}" destId="{0B92F273-C98F-4BB8-9B3A-0FB7238B7E86}" srcOrd="5" destOrd="0" presId="urn:microsoft.com/office/officeart/2005/8/layout/chevron2"/>
    <dgm:cxn modelId="{5E6D9C92-143B-47D6-8281-B1885A260D43}" type="presParOf" srcId="{FDED7421-40B0-43FF-AC70-56840830DE07}" destId="{EF8200E5-8093-4FF1-99E9-AB5FFA779B7B}" srcOrd="6" destOrd="0" presId="urn:microsoft.com/office/officeart/2005/8/layout/chevron2"/>
    <dgm:cxn modelId="{30A09CC6-0B81-4E2B-A422-7DE304EDFEB7}" type="presParOf" srcId="{EF8200E5-8093-4FF1-99E9-AB5FFA779B7B}" destId="{59066B5E-7554-4A3E-AD10-5BF990F8BE58}" srcOrd="0" destOrd="0" presId="urn:microsoft.com/office/officeart/2005/8/layout/chevron2"/>
    <dgm:cxn modelId="{5ACB3DD8-8BA6-40C7-B915-AF108A0384CA}" type="presParOf" srcId="{EF8200E5-8093-4FF1-99E9-AB5FFA779B7B}" destId="{A4FBDED6-4518-4C0A-A487-81F6F5CAC816}"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A1C9ACFB-6CDF-4F73-9094-B04759BD725A}" type="doc">
      <dgm:prSet loTypeId="urn:microsoft.com/office/officeart/2008/layout/VerticalCurvedList" loCatId="list" qsTypeId="urn:microsoft.com/office/officeart/2005/8/quickstyle/simple1" qsCatId="simple" csTypeId="urn:microsoft.com/office/officeart/2005/8/colors/accent1_2" csCatId="accent1" phldr="1"/>
      <dgm:spPr>
        <a:scene3d>
          <a:camera prst="orthographicFront">
            <a:rot lat="0" lon="0" rev="0"/>
          </a:camera>
          <a:lightRig rig="threePt" dir="t"/>
        </a:scene3d>
      </dgm:spPr>
      <dgm:t>
        <a:bodyPr/>
        <a:lstStyle/>
        <a:p>
          <a:endParaRPr lang="cs-CZ"/>
        </a:p>
      </dgm:t>
    </dgm:pt>
    <dgm:pt modelId="{771CF25B-CDA0-4484-A084-B548806959CD}">
      <dgm:prSet phldrT="[Text]"/>
      <dgm:spPr>
        <a:solidFill>
          <a:srgbClr val="00B0F0">
            <a:alpha val="57000"/>
          </a:srgbClr>
        </a:solidFill>
        <a:scene3d>
          <a:camera prst="orthographicFront">
            <a:rot lat="0" lon="0" rev="0"/>
          </a:camera>
          <a:lightRig rig="threePt" dir="t"/>
        </a:scene3d>
        <a:sp3d/>
      </dgm:spPr>
      <dgm:t>
        <a:bodyPr/>
        <a:lstStyle/>
        <a:p>
          <a:r>
            <a:rPr lang="cs-CZ" dirty="0"/>
            <a:t>   Komunikace s Home Assistantem</a:t>
          </a:r>
        </a:p>
      </dgm:t>
    </dgm:pt>
    <dgm:pt modelId="{24C2E3E4-C2D9-4086-AA13-31B24AA36097}" type="parTrans" cxnId="{799E9155-7CE1-4DE4-A433-13D2C07658C1}">
      <dgm:prSet/>
      <dgm:spPr/>
      <dgm:t>
        <a:bodyPr/>
        <a:lstStyle/>
        <a:p>
          <a:endParaRPr lang="cs-CZ"/>
        </a:p>
      </dgm:t>
    </dgm:pt>
    <dgm:pt modelId="{B30DB35A-269B-4321-9C81-AE4B66A17210}" type="sibTrans" cxnId="{799E9155-7CE1-4DE4-A433-13D2C07658C1}">
      <dgm:prSet/>
      <dgm:spPr>
        <a:ln>
          <a:solidFill>
            <a:srgbClr val="0070C0"/>
          </a:solidFill>
        </a:ln>
        <a:scene3d>
          <a:camera prst="orthographicFront">
            <a:rot lat="0" lon="0" rev="0"/>
          </a:camera>
          <a:lightRig rig="threePt" dir="t"/>
        </a:scene3d>
        <a:sp3d/>
      </dgm:spPr>
      <dgm:t>
        <a:bodyPr/>
        <a:lstStyle/>
        <a:p>
          <a:endParaRPr lang="cs-CZ"/>
        </a:p>
      </dgm:t>
    </dgm:pt>
    <dgm:pt modelId="{D3CE6CC0-E3C7-4F47-B283-FEE45AF4ECA7}">
      <dgm:prSet phldrT="[Text]"/>
      <dgm:spPr>
        <a:solidFill>
          <a:srgbClr val="00B0F0">
            <a:alpha val="57000"/>
          </a:srgbClr>
        </a:solidFill>
        <a:scene3d>
          <a:camera prst="orthographicFront">
            <a:rot lat="0" lon="0" rev="0"/>
          </a:camera>
          <a:lightRig rig="threePt" dir="t"/>
        </a:scene3d>
        <a:sp3d/>
      </dgm:spPr>
      <dgm:t>
        <a:bodyPr/>
        <a:lstStyle/>
        <a:p>
          <a:r>
            <a:rPr lang="cs-CZ" dirty="0"/>
            <a:t>Výpis</a:t>
          </a:r>
          <a:r>
            <a:rPr lang="cs-CZ" baseline="0" dirty="0"/>
            <a:t> hodnot měření na displej</a:t>
          </a:r>
        </a:p>
      </dgm:t>
    </dgm:pt>
    <dgm:pt modelId="{10C5F3A2-A072-43A6-B8C6-49FE7D37DA03}" type="parTrans" cxnId="{1806BF94-37BC-4695-93C7-83047F9B8C58}">
      <dgm:prSet/>
      <dgm:spPr/>
      <dgm:t>
        <a:bodyPr/>
        <a:lstStyle/>
        <a:p>
          <a:endParaRPr lang="cs-CZ"/>
        </a:p>
      </dgm:t>
    </dgm:pt>
    <dgm:pt modelId="{CA231A2B-FE5B-4988-BDF4-9C62953FB0D5}" type="sibTrans" cxnId="{1806BF94-37BC-4695-93C7-83047F9B8C58}">
      <dgm:prSet/>
      <dgm:spPr/>
      <dgm:t>
        <a:bodyPr/>
        <a:lstStyle/>
        <a:p>
          <a:endParaRPr lang="cs-CZ"/>
        </a:p>
      </dgm:t>
    </dgm:pt>
    <dgm:pt modelId="{EEC68475-EB54-40B7-8D8E-979ACC18F7CC}">
      <dgm:prSet phldrT="[Text]"/>
      <dgm:spPr>
        <a:solidFill>
          <a:srgbClr val="00B0F0">
            <a:alpha val="57000"/>
          </a:srgbClr>
        </a:solidFill>
        <a:scene3d>
          <a:camera prst="orthographicFront">
            <a:rot lat="0" lon="0" rev="0"/>
          </a:camera>
          <a:lightRig rig="threePt" dir="t"/>
        </a:scene3d>
        <a:sp3d/>
      </dgm:spPr>
      <dgm:t>
        <a:bodyPr/>
        <a:lstStyle/>
        <a:p>
          <a:r>
            <a:rPr lang="cs-CZ" dirty="0"/>
            <a:t>  Funkční sestava</a:t>
          </a:r>
        </a:p>
      </dgm:t>
    </dgm:pt>
    <dgm:pt modelId="{A0BDF876-2482-48B6-9D86-B1F88F6F1C2D}" type="parTrans" cxnId="{B886230E-DC0E-4824-904C-F9F2652CF470}">
      <dgm:prSet/>
      <dgm:spPr/>
      <dgm:t>
        <a:bodyPr/>
        <a:lstStyle/>
        <a:p>
          <a:endParaRPr lang="cs-CZ"/>
        </a:p>
      </dgm:t>
    </dgm:pt>
    <dgm:pt modelId="{4AC915E5-83E8-43B7-97AB-114CC7DB8108}" type="sibTrans" cxnId="{B886230E-DC0E-4824-904C-F9F2652CF470}">
      <dgm:prSet/>
      <dgm:spPr/>
      <dgm:t>
        <a:bodyPr/>
        <a:lstStyle/>
        <a:p>
          <a:endParaRPr lang="cs-CZ"/>
        </a:p>
      </dgm:t>
    </dgm:pt>
    <dgm:pt modelId="{484E8071-2FF4-4EE1-ACC5-00C04006FBCC}">
      <dgm:prSet phldrT="[Text]"/>
      <dgm:spPr>
        <a:solidFill>
          <a:srgbClr val="00B0F0">
            <a:alpha val="57000"/>
          </a:srgbClr>
        </a:solidFill>
        <a:scene3d>
          <a:camera prst="orthographicFront">
            <a:rot lat="0" lon="0" rev="0"/>
          </a:camera>
          <a:lightRig rig="threePt" dir="t"/>
        </a:scene3d>
        <a:sp3d/>
      </dgm:spPr>
      <dgm:t>
        <a:bodyPr/>
        <a:lstStyle/>
        <a:p>
          <a:r>
            <a:rPr lang="cs-CZ" dirty="0"/>
            <a:t>  Pochopení nových technologií</a:t>
          </a:r>
        </a:p>
      </dgm:t>
    </dgm:pt>
    <dgm:pt modelId="{6F12E472-DBEA-41B6-83F5-3B86876CD580}" type="parTrans" cxnId="{0D463540-E9FC-406D-95FA-1CE295FDB9EB}">
      <dgm:prSet/>
      <dgm:spPr/>
      <dgm:t>
        <a:bodyPr/>
        <a:lstStyle/>
        <a:p>
          <a:endParaRPr lang="cs-CZ"/>
        </a:p>
      </dgm:t>
    </dgm:pt>
    <dgm:pt modelId="{A2D0BC63-AA7B-4B30-A7B1-E393BFC15106}" type="sibTrans" cxnId="{0D463540-E9FC-406D-95FA-1CE295FDB9EB}">
      <dgm:prSet/>
      <dgm:spPr/>
      <dgm:t>
        <a:bodyPr/>
        <a:lstStyle/>
        <a:p>
          <a:endParaRPr lang="cs-CZ"/>
        </a:p>
      </dgm:t>
    </dgm:pt>
    <dgm:pt modelId="{DC41CE0F-E8B3-4ED8-A5E6-384F0E321434}">
      <dgm:prSet phldrT="[Text]"/>
      <dgm:spPr>
        <a:solidFill>
          <a:srgbClr val="00B0F0">
            <a:alpha val="57000"/>
          </a:srgbClr>
        </a:solidFill>
        <a:scene3d>
          <a:camera prst="orthographicFront">
            <a:rot lat="0" lon="0" rev="0"/>
          </a:camera>
          <a:lightRig rig="threePt" dir="t"/>
        </a:scene3d>
        <a:sp3d/>
      </dgm:spPr>
      <dgm:t>
        <a:bodyPr/>
        <a:lstStyle/>
        <a:p>
          <a:r>
            <a:rPr lang="cs-CZ" dirty="0"/>
            <a:t>    Vykreslování grafů měřených hodnot  </a:t>
          </a:r>
        </a:p>
      </dgm:t>
    </dgm:pt>
    <dgm:pt modelId="{3D4FD69F-8D92-403D-84F1-EFA588202DD4}" type="parTrans" cxnId="{84117F05-F18C-4D70-813C-E20C475BE4E8}">
      <dgm:prSet/>
      <dgm:spPr/>
      <dgm:t>
        <a:bodyPr/>
        <a:lstStyle/>
        <a:p>
          <a:endParaRPr lang="cs-CZ"/>
        </a:p>
      </dgm:t>
    </dgm:pt>
    <dgm:pt modelId="{997872C2-2F3C-490E-9DE8-7CF63022AB90}" type="sibTrans" cxnId="{84117F05-F18C-4D70-813C-E20C475BE4E8}">
      <dgm:prSet/>
      <dgm:spPr/>
      <dgm:t>
        <a:bodyPr/>
        <a:lstStyle/>
        <a:p>
          <a:endParaRPr lang="cs-CZ"/>
        </a:p>
      </dgm:t>
    </dgm:pt>
    <dgm:pt modelId="{FEE49953-9E6D-406F-B2A4-6DC19E32AA6B}" type="pres">
      <dgm:prSet presAssocID="{A1C9ACFB-6CDF-4F73-9094-B04759BD725A}" presName="Name0" presStyleCnt="0">
        <dgm:presLayoutVars>
          <dgm:chMax val="7"/>
          <dgm:chPref val="7"/>
          <dgm:dir/>
        </dgm:presLayoutVars>
      </dgm:prSet>
      <dgm:spPr/>
    </dgm:pt>
    <dgm:pt modelId="{7AFD3E00-720B-4E06-877C-D0E5CFA73A92}" type="pres">
      <dgm:prSet presAssocID="{A1C9ACFB-6CDF-4F73-9094-B04759BD725A}" presName="Name1" presStyleCnt="0"/>
      <dgm:spPr/>
    </dgm:pt>
    <dgm:pt modelId="{9DCC49F9-E99F-48BC-9865-3B4A40F696A0}" type="pres">
      <dgm:prSet presAssocID="{A1C9ACFB-6CDF-4F73-9094-B04759BD725A}" presName="cycle" presStyleCnt="0"/>
      <dgm:spPr/>
    </dgm:pt>
    <dgm:pt modelId="{9E05E2FD-7F4E-4E87-9FB2-6C52D0394C6F}" type="pres">
      <dgm:prSet presAssocID="{A1C9ACFB-6CDF-4F73-9094-B04759BD725A}" presName="srcNode" presStyleLbl="node1" presStyleIdx="0" presStyleCnt="5"/>
      <dgm:spPr/>
    </dgm:pt>
    <dgm:pt modelId="{053C0E0B-E056-486B-BB3F-444B1802930F}" type="pres">
      <dgm:prSet presAssocID="{A1C9ACFB-6CDF-4F73-9094-B04759BD725A}" presName="conn" presStyleLbl="parChTrans1D2" presStyleIdx="0" presStyleCnt="1" custFlipHor="1" custLinFactNeighborX="88331" custLinFactNeighborY="0"/>
      <dgm:spPr/>
    </dgm:pt>
    <dgm:pt modelId="{CBC755E1-0F39-4E9D-8ACF-D2D22A6B168C}" type="pres">
      <dgm:prSet presAssocID="{A1C9ACFB-6CDF-4F73-9094-B04759BD725A}" presName="extraNode" presStyleLbl="node1" presStyleIdx="0" presStyleCnt="5"/>
      <dgm:spPr/>
    </dgm:pt>
    <dgm:pt modelId="{CDB24462-5FD6-45C4-96C8-7A089BB10B40}" type="pres">
      <dgm:prSet presAssocID="{A1C9ACFB-6CDF-4F73-9094-B04759BD725A}" presName="dstNode" presStyleLbl="node1" presStyleIdx="0" presStyleCnt="5"/>
      <dgm:spPr/>
    </dgm:pt>
    <dgm:pt modelId="{ED1A6C2D-39DF-4CBC-B872-37A7CD3D5357}" type="pres">
      <dgm:prSet presAssocID="{771CF25B-CDA0-4484-A084-B548806959CD}" presName="text_1" presStyleLbl="node1" presStyleIdx="0" presStyleCnt="5" custLinFactY="100214" custLinFactNeighborY="200000">
        <dgm:presLayoutVars>
          <dgm:bulletEnabled val="1"/>
        </dgm:presLayoutVars>
      </dgm:prSet>
      <dgm:spPr/>
    </dgm:pt>
    <dgm:pt modelId="{650AA269-BA44-4E95-9327-E7B732D6D5A5}" type="pres">
      <dgm:prSet presAssocID="{771CF25B-CDA0-4484-A084-B548806959CD}" presName="accent_1" presStyleCnt="0"/>
      <dgm:spPr/>
    </dgm:pt>
    <dgm:pt modelId="{EA4B3153-3BFD-469E-972F-0D7CF8056794}" type="pres">
      <dgm:prSet presAssocID="{771CF25B-CDA0-4484-A084-B548806959CD}" presName="accentRepeatNode" presStyleLbl="solidFgAcc1" presStyleIdx="0" presStyleCnt="5" custLinFactY="100000" custLinFactNeighborY="140074"/>
      <dgm:spPr/>
    </dgm:pt>
    <dgm:pt modelId="{FE52815C-9331-4526-BB6A-1F883EE51068}" type="pres">
      <dgm:prSet presAssocID="{D3CE6CC0-E3C7-4F47-B283-FEE45AF4ECA7}" presName="text_2" presStyleLbl="node1" presStyleIdx="1" presStyleCnt="5" custLinFactNeighborY="-26519">
        <dgm:presLayoutVars>
          <dgm:bulletEnabled val="1"/>
        </dgm:presLayoutVars>
      </dgm:prSet>
      <dgm:spPr/>
    </dgm:pt>
    <dgm:pt modelId="{D48F84B0-FB30-4036-83D6-987F6DEED65D}" type="pres">
      <dgm:prSet presAssocID="{D3CE6CC0-E3C7-4F47-B283-FEE45AF4ECA7}" presName="accent_2" presStyleCnt="0"/>
      <dgm:spPr/>
    </dgm:pt>
    <dgm:pt modelId="{9B00F410-0A3B-4518-A047-9FBBE85CA2DD}" type="pres">
      <dgm:prSet presAssocID="{D3CE6CC0-E3C7-4F47-B283-FEE45AF4ECA7}" presName="accentRepeatNode" presStyleLbl="solidFgAcc1" presStyleIdx="1" presStyleCnt="5" custLinFactNeighborX="-31287" custLinFactNeighborY="-22167"/>
      <dgm:spPr/>
    </dgm:pt>
    <dgm:pt modelId="{621077B8-D1CD-433A-B49C-24E747B2EB46}" type="pres">
      <dgm:prSet presAssocID="{EEC68475-EB54-40B7-8D8E-979ACC18F7CC}" presName="text_3" presStyleLbl="node1" presStyleIdx="2" presStyleCnt="5" custLinFactY="-140746" custLinFactNeighborY="-200000">
        <dgm:presLayoutVars>
          <dgm:bulletEnabled val="1"/>
        </dgm:presLayoutVars>
      </dgm:prSet>
      <dgm:spPr/>
    </dgm:pt>
    <dgm:pt modelId="{3505EC50-958D-499D-A410-2279297E1C4B}" type="pres">
      <dgm:prSet presAssocID="{EEC68475-EB54-40B7-8D8E-979ACC18F7CC}" presName="accent_3" presStyleCnt="0"/>
      <dgm:spPr/>
    </dgm:pt>
    <dgm:pt modelId="{D404B5F8-4ABC-4122-9ECC-5B2246E62093}" type="pres">
      <dgm:prSet presAssocID="{EEC68475-EB54-40B7-8D8E-979ACC18F7CC}" presName="accentRepeatNode" presStyleLbl="solidFgAcc1" presStyleIdx="2" presStyleCnt="5" custLinFactY="-100000" custLinFactNeighborY="-169898"/>
      <dgm:spPr/>
    </dgm:pt>
    <dgm:pt modelId="{86F37458-33FB-4753-9B81-51A54F4B5F41}" type="pres">
      <dgm:prSet presAssocID="{484E8071-2FF4-4EE1-ACC5-00C04006FBCC}" presName="text_4" presStyleLbl="node1" presStyleIdx="3" presStyleCnt="5" custLinFactY="89217" custLinFactNeighborY="100000">
        <dgm:presLayoutVars>
          <dgm:bulletEnabled val="1"/>
        </dgm:presLayoutVars>
      </dgm:prSet>
      <dgm:spPr/>
    </dgm:pt>
    <dgm:pt modelId="{76420ECF-E56B-4812-9312-B81922C0DBD6}" type="pres">
      <dgm:prSet presAssocID="{484E8071-2FF4-4EE1-ACC5-00C04006FBCC}" presName="accent_4" presStyleCnt="0"/>
      <dgm:spPr/>
    </dgm:pt>
    <dgm:pt modelId="{1441CC97-B4B6-4DDC-8270-9ADB961E51F1}" type="pres">
      <dgm:prSet presAssocID="{484E8071-2FF4-4EE1-ACC5-00C04006FBCC}" presName="accentRepeatNode" presStyleLbl="solidFgAcc1" presStyleIdx="3" presStyleCnt="5" custLinFactY="49936" custLinFactNeighborX="17699" custLinFactNeighborY="100000"/>
      <dgm:spPr/>
    </dgm:pt>
    <dgm:pt modelId="{3C208381-9EA3-4521-B13C-62B2F150D855}" type="pres">
      <dgm:prSet presAssocID="{DC41CE0F-E8B3-4ED8-A5E6-384F0E321434}" presName="text_5" presStyleLbl="node1" presStyleIdx="4" presStyleCnt="5" custLinFactY="-29077" custLinFactNeighborY="-100000">
        <dgm:presLayoutVars>
          <dgm:bulletEnabled val="1"/>
        </dgm:presLayoutVars>
      </dgm:prSet>
      <dgm:spPr/>
    </dgm:pt>
    <dgm:pt modelId="{D6D910CE-5F5C-4A89-AEEA-2AEA0164AA9F}" type="pres">
      <dgm:prSet presAssocID="{DC41CE0F-E8B3-4ED8-A5E6-384F0E321434}" presName="accent_5" presStyleCnt="0"/>
      <dgm:spPr/>
    </dgm:pt>
    <dgm:pt modelId="{2EE1A92A-832D-41B6-B432-B6EBF686ED95}" type="pres">
      <dgm:prSet presAssocID="{DC41CE0F-E8B3-4ED8-A5E6-384F0E321434}" presName="accentRepeatNode" presStyleLbl="solidFgAcc1" presStyleIdx="4" presStyleCnt="5" custLinFactY="-4738" custLinFactNeighborX="25947" custLinFactNeighborY="-100000"/>
      <dgm:spPr/>
    </dgm:pt>
  </dgm:ptLst>
  <dgm:cxnLst>
    <dgm:cxn modelId="{84117F05-F18C-4D70-813C-E20C475BE4E8}" srcId="{A1C9ACFB-6CDF-4F73-9094-B04759BD725A}" destId="{DC41CE0F-E8B3-4ED8-A5E6-384F0E321434}" srcOrd="4" destOrd="0" parTransId="{3D4FD69F-8D92-403D-84F1-EFA588202DD4}" sibTransId="{997872C2-2F3C-490E-9DE8-7CF63022AB90}"/>
    <dgm:cxn modelId="{B886230E-DC0E-4824-904C-F9F2652CF470}" srcId="{A1C9ACFB-6CDF-4F73-9094-B04759BD725A}" destId="{EEC68475-EB54-40B7-8D8E-979ACC18F7CC}" srcOrd="2" destOrd="0" parTransId="{A0BDF876-2482-48B6-9D86-B1F88F6F1C2D}" sibTransId="{4AC915E5-83E8-43B7-97AB-114CC7DB8108}"/>
    <dgm:cxn modelId="{B9400217-8041-48B5-8054-09F0C1CF53C1}" type="presOf" srcId="{EEC68475-EB54-40B7-8D8E-979ACC18F7CC}" destId="{621077B8-D1CD-433A-B49C-24E747B2EB46}" srcOrd="0" destOrd="0" presId="urn:microsoft.com/office/officeart/2008/layout/VerticalCurvedList"/>
    <dgm:cxn modelId="{0D463540-E9FC-406D-95FA-1CE295FDB9EB}" srcId="{A1C9ACFB-6CDF-4F73-9094-B04759BD725A}" destId="{484E8071-2FF4-4EE1-ACC5-00C04006FBCC}" srcOrd="3" destOrd="0" parTransId="{6F12E472-DBEA-41B6-83F5-3B86876CD580}" sibTransId="{A2D0BC63-AA7B-4B30-A7B1-E393BFC15106}"/>
    <dgm:cxn modelId="{96965847-5D48-4508-ADDB-35083037EB90}" type="presOf" srcId="{484E8071-2FF4-4EE1-ACC5-00C04006FBCC}" destId="{86F37458-33FB-4753-9B81-51A54F4B5F41}" srcOrd="0" destOrd="0" presId="urn:microsoft.com/office/officeart/2008/layout/VerticalCurvedList"/>
    <dgm:cxn modelId="{799E9155-7CE1-4DE4-A433-13D2C07658C1}" srcId="{A1C9ACFB-6CDF-4F73-9094-B04759BD725A}" destId="{771CF25B-CDA0-4484-A084-B548806959CD}" srcOrd="0" destOrd="0" parTransId="{24C2E3E4-C2D9-4086-AA13-31B24AA36097}" sibTransId="{B30DB35A-269B-4321-9C81-AE4B66A17210}"/>
    <dgm:cxn modelId="{465B098C-A633-4636-9E58-EDB0D67B7DA4}" type="presOf" srcId="{771CF25B-CDA0-4484-A084-B548806959CD}" destId="{ED1A6C2D-39DF-4CBC-B872-37A7CD3D5357}" srcOrd="0" destOrd="0" presId="urn:microsoft.com/office/officeart/2008/layout/VerticalCurvedList"/>
    <dgm:cxn modelId="{1806BF94-37BC-4695-93C7-83047F9B8C58}" srcId="{A1C9ACFB-6CDF-4F73-9094-B04759BD725A}" destId="{D3CE6CC0-E3C7-4F47-B283-FEE45AF4ECA7}" srcOrd="1" destOrd="0" parTransId="{10C5F3A2-A072-43A6-B8C6-49FE7D37DA03}" sibTransId="{CA231A2B-FE5B-4988-BDF4-9C62953FB0D5}"/>
    <dgm:cxn modelId="{FC1B0C9C-4031-4C07-A43C-95545122A0C5}" type="presOf" srcId="{A1C9ACFB-6CDF-4F73-9094-B04759BD725A}" destId="{FEE49953-9E6D-406F-B2A4-6DC19E32AA6B}" srcOrd="0" destOrd="0" presId="urn:microsoft.com/office/officeart/2008/layout/VerticalCurvedList"/>
    <dgm:cxn modelId="{E20EADC1-66FF-45E8-BD05-E9429704F967}" type="presOf" srcId="{B30DB35A-269B-4321-9C81-AE4B66A17210}" destId="{053C0E0B-E056-486B-BB3F-444B1802930F}" srcOrd="0" destOrd="0" presId="urn:microsoft.com/office/officeart/2008/layout/VerticalCurvedList"/>
    <dgm:cxn modelId="{C8B43AE2-6C0F-44B2-AE95-0F80BF2264E1}" type="presOf" srcId="{D3CE6CC0-E3C7-4F47-B283-FEE45AF4ECA7}" destId="{FE52815C-9331-4526-BB6A-1F883EE51068}" srcOrd="0" destOrd="0" presId="urn:microsoft.com/office/officeart/2008/layout/VerticalCurvedList"/>
    <dgm:cxn modelId="{56259EED-9FFA-4FA3-9451-8A0EA204AE09}" type="presOf" srcId="{DC41CE0F-E8B3-4ED8-A5E6-384F0E321434}" destId="{3C208381-9EA3-4521-B13C-62B2F150D855}" srcOrd="0" destOrd="0" presId="urn:microsoft.com/office/officeart/2008/layout/VerticalCurvedList"/>
    <dgm:cxn modelId="{17FC0B2B-2B71-40C4-9F89-E414FE7BDAE5}" type="presParOf" srcId="{FEE49953-9E6D-406F-B2A4-6DC19E32AA6B}" destId="{7AFD3E00-720B-4E06-877C-D0E5CFA73A92}" srcOrd="0" destOrd="0" presId="urn:microsoft.com/office/officeart/2008/layout/VerticalCurvedList"/>
    <dgm:cxn modelId="{B45351BE-A968-4A94-9092-3118637B3710}" type="presParOf" srcId="{7AFD3E00-720B-4E06-877C-D0E5CFA73A92}" destId="{9DCC49F9-E99F-48BC-9865-3B4A40F696A0}" srcOrd="0" destOrd="0" presId="urn:microsoft.com/office/officeart/2008/layout/VerticalCurvedList"/>
    <dgm:cxn modelId="{1A9292BE-0EF8-4D46-9B38-54F33085DBDE}" type="presParOf" srcId="{9DCC49F9-E99F-48BC-9865-3B4A40F696A0}" destId="{9E05E2FD-7F4E-4E87-9FB2-6C52D0394C6F}" srcOrd="0" destOrd="0" presId="urn:microsoft.com/office/officeart/2008/layout/VerticalCurvedList"/>
    <dgm:cxn modelId="{BD9A02B2-398F-4D29-BFF8-ECCAE0131A7D}" type="presParOf" srcId="{9DCC49F9-E99F-48BC-9865-3B4A40F696A0}" destId="{053C0E0B-E056-486B-BB3F-444B1802930F}" srcOrd="1" destOrd="0" presId="urn:microsoft.com/office/officeart/2008/layout/VerticalCurvedList"/>
    <dgm:cxn modelId="{E90DAE47-D7D8-4DD6-A712-CC561EFC54AF}" type="presParOf" srcId="{9DCC49F9-E99F-48BC-9865-3B4A40F696A0}" destId="{CBC755E1-0F39-4E9D-8ACF-D2D22A6B168C}" srcOrd="2" destOrd="0" presId="urn:microsoft.com/office/officeart/2008/layout/VerticalCurvedList"/>
    <dgm:cxn modelId="{20E757A7-7DF0-45E4-AF31-1030E6C15007}" type="presParOf" srcId="{9DCC49F9-E99F-48BC-9865-3B4A40F696A0}" destId="{CDB24462-5FD6-45C4-96C8-7A089BB10B40}" srcOrd="3" destOrd="0" presId="urn:microsoft.com/office/officeart/2008/layout/VerticalCurvedList"/>
    <dgm:cxn modelId="{8207991C-C85D-4D19-8B21-DD36899E9B47}" type="presParOf" srcId="{7AFD3E00-720B-4E06-877C-D0E5CFA73A92}" destId="{ED1A6C2D-39DF-4CBC-B872-37A7CD3D5357}" srcOrd="1" destOrd="0" presId="urn:microsoft.com/office/officeart/2008/layout/VerticalCurvedList"/>
    <dgm:cxn modelId="{6F5F552A-431B-45B9-9ACD-89A2ED5C371D}" type="presParOf" srcId="{7AFD3E00-720B-4E06-877C-D0E5CFA73A92}" destId="{650AA269-BA44-4E95-9327-E7B732D6D5A5}" srcOrd="2" destOrd="0" presId="urn:microsoft.com/office/officeart/2008/layout/VerticalCurvedList"/>
    <dgm:cxn modelId="{FE86AD5F-8088-4729-90BF-4B582AC24605}" type="presParOf" srcId="{650AA269-BA44-4E95-9327-E7B732D6D5A5}" destId="{EA4B3153-3BFD-469E-972F-0D7CF8056794}" srcOrd="0" destOrd="0" presId="urn:microsoft.com/office/officeart/2008/layout/VerticalCurvedList"/>
    <dgm:cxn modelId="{11AECAF1-EF41-457F-968D-591105D68568}" type="presParOf" srcId="{7AFD3E00-720B-4E06-877C-D0E5CFA73A92}" destId="{FE52815C-9331-4526-BB6A-1F883EE51068}" srcOrd="3" destOrd="0" presId="urn:microsoft.com/office/officeart/2008/layout/VerticalCurvedList"/>
    <dgm:cxn modelId="{4465B25F-E9DC-45E6-B544-97EF88DE243F}" type="presParOf" srcId="{7AFD3E00-720B-4E06-877C-D0E5CFA73A92}" destId="{D48F84B0-FB30-4036-83D6-987F6DEED65D}" srcOrd="4" destOrd="0" presId="urn:microsoft.com/office/officeart/2008/layout/VerticalCurvedList"/>
    <dgm:cxn modelId="{CA9E1A23-8E8B-49BB-B3A2-98A52673EE43}" type="presParOf" srcId="{D48F84B0-FB30-4036-83D6-987F6DEED65D}" destId="{9B00F410-0A3B-4518-A047-9FBBE85CA2DD}" srcOrd="0" destOrd="0" presId="urn:microsoft.com/office/officeart/2008/layout/VerticalCurvedList"/>
    <dgm:cxn modelId="{423EF8F2-7C8B-4F7F-B01D-8B3D39BCB267}" type="presParOf" srcId="{7AFD3E00-720B-4E06-877C-D0E5CFA73A92}" destId="{621077B8-D1CD-433A-B49C-24E747B2EB46}" srcOrd="5" destOrd="0" presId="urn:microsoft.com/office/officeart/2008/layout/VerticalCurvedList"/>
    <dgm:cxn modelId="{B4F3E1BB-8A89-4125-8573-04D0478B23D4}" type="presParOf" srcId="{7AFD3E00-720B-4E06-877C-D0E5CFA73A92}" destId="{3505EC50-958D-499D-A410-2279297E1C4B}" srcOrd="6" destOrd="0" presId="urn:microsoft.com/office/officeart/2008/layout/VerticalCurvedList"/>
    <dgm:cxn modelId="{30E71B79-8B76-44F4-85C1-B7219E747D74}" type="presParOf" srcId="{3505EC50-958D-499D-A410-2279297E1C4B}" destId="{D404B5F8-4ABC-4122-9ECC-5B2246E62093}" srcOrd="0" destOrd="0" presId="urn:microsoft.com/office/officeart/2008/layout/VerticalCurvedList"/>
    <dgm:cxn modelId="{295D9896-838C-46A6-B333-37BB46FCC14A}" type="presParOf" srcId="{7AFD3E00-720B-4E06-877C-D0E5CFA73A92}" destId="{86F37458-33FB-4753-9B81-51A54F4B5F41}" srcOrd="7" destOrd="0" presId="urn:microsoft.com/office/officeart/2008/layout/VerticalCurvedList"/>
    <dgm:cxn modelId="{CE4BD70A-6F2A-41E8-A57C-0F14A97CB733}" type="presParOf" srcId="{7AFD3E00-720B-4E06-877C-D0E5CFA73A92}" destId="{76420ECF-E56B-4812-9312-B81922C0DBD6}" srcOrd="8" destOrd="0" presId="urn:microsoft.com/office/officeart/2008/layout/VerticalCurvedList"/>
    <dgm:cxn modelId="{3F79B9B6-6D1D-4C47-9267-89D147CEE0D6}" type="presParOf" srcId="{76420ECF-E56B-4812-9312-B81922C0DBD6}" destId="{1441CC97-B4B6-4DDC-8270-9ADB961E51F1}" srcOrd="0" destOrd="0" presId="urn:microsoft.com/office/officeart/2008/layout/VerticalCurvedList"/>
    <dgm:cxn modelId="{AEF0F347-85F7-4881-8E82-AC5ABBD1969A}" type="presParOf" srcId="{7AFD3E00-720B-4E06-877C-D0E5CFA73A92}" destId="{3C208381-9EA3-4521-B13C-62B2F150D855}" srcOrd="9" destOrd="0" presId="urn:microsoft.com/office/officeart/2008/layout/VerticalCurvedList"/>
    <dgm:cxn modelId="{679C0376-6FFE-4047-BFE9-C6A92B16CEDA}" type="presParOf" srcId="{7AFD3E00-720B-4E06-877C-D0E5CFA73A92}" destId="{D6D910CE-5F5C-4A89-AEEA-2AEA0164AA9F}" srcOrd="10" destOrd="0" presId="urn:microsoft.com/office/officeart/2008/layout/VerticalCurvedList"/>
    <dgm:cxn modelId="{17CED05C-B1E5-4CD1-87E7-EDE8F3E9A9B4}" type="presParOf" srcId="{D6D910CE-5F5C-4A89-AEEA-2AEA0164AA9F}" destId="{2EE1A92A-832D-41B6-B432-B6EBF686ED95}"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A1C9ACFB-6CDF-4F73-9094-B04759BD725A}" type="doc">
      <dgm:prSet loTypeId="urn:microsoft.com/office/officeart/2008/layout/VerticalCurvedList" loCatId="list" qsTypeId="urn:microsoft.com/office/officeart/2005/8/quickstyle/simple1" qsCatId="simple" csTypeId="urn:microsoft.com/office/officeart/2005/8/colors/accent1_2" csCatId="accent1" phldr="1"/>
      <dgm:spPr>
        <a:scene3d>
          <a:camera prst="orthographicFront">
            <a:rot lat="0" lon="0" rev="0"/>
          </a:camera>
          <a:lightRig rig="threePt" dir="t"/>
        </a:scene3d>
      </dgm:spPr>
      <dgm:t>
        <a:bodyPr/>
        <a:lstStyle/>
        <a:p>
          <a:endParaRPr lang="cs-CZ"/>
        </a:p>
      </dgm:t>
    </dgm:pt>
    <dgm:pt modelId="{771CF25B-CDA0-4484-A084-B548806959CD}">
      <dgm:prSet phldrT="[Text]"/>
      <dgm:spPr>
        <a:solidFill>
          <a:srgbClr val="00B0F0">
            <a:alpha val="57000"/>
          </a:srgbClr>
        </a:solidFill>
        <a:scene3d>
          <a:camera prst="orthographicFront">
            <a:rot lat="0" lon="0" rev="0"/>
          </a:camera>
          <a:lightRig rig="threePt" dir="t"/>
        </a:scene3d>
        <a:sp3d/>
      </dgm:spPr>
      <dgm:t>
        <a:bodyPr/>
        <a:lstStyle/>
        <a:p>
          <a:r>
            <a:rPr lang="cs-CZ" dirty="0"/>
            <a:t>    Spouštění Home Assistantu pomocí Raspberry Pi</a:t>
          </a:r>
        </a:p>
      </dgm:t>
    </dgm:pt>
    <dgm:pt modelId="{24C2E3E4-C2D9-4086-AA13-31B24AA36097}" type="parTrans" cxnId="{799E9155-7CE1-4DE4-A433-13D2C07658C1}">
      <dgm:prSet/>
      <dgm:spPr/>
      <dgm:t>
        <a:bodyPr/>
        <a:lstStyle/>
        <a:p>
          <a:endParaRPr lang="cs-CZ"/>
        </a:p>
      </dgm:t>
    </dgm:pt>
    <dgm:pt modelId="{B30DB35A-269B-4321-9C81-AE4B66A17210}" type="sibTrans" cxnId="{799E9155-7CE1-4DE4-A433-13D2C07658C1}">
      <dgm:prSet/>
      <dgm:spPr>
        <a:ln>
          <a:solidFill>
            <a:srgbClr val="0070C0"/>
          </a:solidFill>
        </a:ln>
        <a:scene3d>
          <a:camera prst="orthographicFront">
            <a:rot lat="0" lon="0" rev="0"/>
          </a:camera>
          <a:lightRig rig="threePt" dir="t"/>
        </a:scene3d>
        <a:sp3d/>
      </dgm:spPr>
      <dgm:t>
        <a:bodyPr/>
        <a:lstStyle/>
        <a:p>
          <a:endParaRPr lang="cs-CZ"/>
        </a:p>
      </dgm:t>
    </dgm:pt>
    <dgm:pt modelId="{D3CE6CC0-E3C7-4F47-B283-FEE45AF4ECA7}">
      <dgm:prSet phldrT="[Text]"/>
      <dgm:spPr>
        <a:solidFill>
          <a:srgbClr val="00B0F0">
            <a:alpha val="57000"/>
          </a:srgbClr>
        </a:solidFill>
        <a:scene3d>
          <a:camera prst="orthographicFront">
            <a:rot lat="0" lon="0" rev="0"/>
          </a:camera>
          <a:lightRig rig="threePt" dir="t"/>
        </a:scene3d>
        <a:sp3d/>
      </dgm:spPr>
      <dgm:t>
        <a:bodyPr/>
        <a:lstStyle/>
        <a:p>
          <a:r>
            <a:rPr lang="cs-CZ" dirty="0"/>
            <a:t>Měření rychlosti a směru větru </a:t>
          </a:r>
        </a:p>
      </dgm:t>
    </dgm:pt>
    <dgm:pt modelId="{10C5F3A2-A072-43A6-B8C6-49FE7D37DA03}" type="parTrans" cxnId="{1806BF94-37BC-4695-93C7-83047F9B8C58}">
      <dgm:prSet/>
      <dgm:spPr/>
      <dgm:t>
        <a:bodyPr/>
        <a:lstStyle/>
        <a:p>
          <a:endParaRPr lang="cs-CZ"/>
        </a:p>
      </dgm:t>
    </dgm:pt>
    <dgm:pt modelId="{CA231A2B-FE5B-4988-BDF4-9C62953FB0D5}" type="sibTrans" cxnId="{1806BF94-37BC-4695-93C7-83047F9B8C58}">
      <dgm:prSet/>
      <dgm:spPr/>
      <dgm:t>
        <a:bodyPr/>
        <a:lstStyle/>
        <a:p>
          <a:endParaRPr lang="cs-CZ"/>
        </a:p>
      </dgm:t>
    </dgm:pt>
    <dgm:pt modelId="{EEC68475-EB54-40B7-8D8E-979ACC18F7CC}">
      <dgm:prSet phldrT="[Text]"/>
      <dgm:spPr>
        <a:solidFill>
          <a:srgbClr val="00B0F0">
            <a:alpha val="57000"/>
          </a:srgbClr>
        </a:solidFill>
        <a:scene3d>
          <a:camera prst="orthographicFront">
            <a:rot lat="0" lon="0" rev="0"/>
          </a:camera>
          <a:lightRig rig="threePt" dir="t"/>
        </a:scene3d>
        <a:sp3d/>
      </dgm:spPr>
      <dgm:t>
        <a:bodyPr/>
        <a:lstStyle/>
        <a:p>
          <a:r>
            <a:rPr lang="cs-CZ" dirty="0"/>
            <a:t>  Využití knihovny WifiManager</a:t>
          </a:r>
        </a:p>
      </dgm:t>
    </dgm:pt>
    <dgm:pt modelId="{A0BDF876-2482-48B6-9D86-B1F88F6F1C2D}" type="parTrans" cxnId="{B886230E-DC0E-4824-904C-F9F2652CF470}">
      <dgm:prSet/>
      <dgm:spPr/>
      <dgm:t>
        <a:bodyPr/>
        <a:lstStyle/>
        <a:p>
          <a:endParaRPr lang="cs-CZ"/>
        </a:p>
      </dgm:t>
    </dgm:pt>
    <dgm:pt modelId="{4AC915E5-83E8-43B7-97AB-114CC7DB8108}" type="sibTrans" cxnId="{B886230E-DC0E-4824-904C-F9F2652CF470}">
      <dgm:prSet/>
      <dgm:spPr/>
      <dgm:t>
        <a:bodyPr/>
        <a:lstStyle/>
        <a:p>
          <a:endParaRPr lang="cs-CZ"/>
        </a:p>
      </dgm:t>
    </dgm:pt>
    <dgm:pt modelId="{484E8071-2FF4-4EE1-ACC5-00C04006FBCC}">
      <dgm:prSet phldrT="[Text]"/>
      <dgm:spPr>
        <a:solidFill>
          <a:srgbClr val="00B0F0">
            <a:alpha val="57000"/>
          </a:srgbClr>
        </a:solidFill>
        <a:scene3d>
          <a:camera prst="orthographicFront">
            <a:rot lat="0" lon="0" rev="0"/>
          </a:camera>
          <a:lightRig rig="threePt" dir="t"/>
        </a:scene3d>
        <a:sp3d/>
      </dgm:spPr>
      <dgm:t>
        <a:bodyPr/>
        <a:lstStyle/>
        <a:p>
          <a:r>
            <a:rPr lang="cs-CZ" dirty="0"/>
            <a:t> 3D tisk ochranné krabičky</a:t>
          </a:r>
        </a:p>
      </dgm:t>
    </dgm:pt>
    <dgm:pt modelId="{6F12E472-DBEA-41B6-83F5-3B86876CD580}" type="parTrans" cxnId="{0D463540-E9FC-406D-95FA-1CE295FDB9EB}">
      <dgm:prSet/>
      <dgm:spPr/>
      <dgm:t>
        <a:bodyPr/>
        <a:lstStyle/>
        <a:p>
          <a:endParaRPr lang="cs-CZ"/>
        </a:p>
      </dgm:t>
    </dgm:pt>
    <dgm:pt modelId="{A2D0BC63-AA7B-4B30-A7B1-E393BFC15106}" type="sibTrans" cxnId="{0D463540-E9FC-406D-95FA-1CE295FDB9EB}">
      <dgm:prSet/>
      <dgm:spPr/>
      <dgm:t>
        <a:bodyPr/>
        <a:lstStyle/>
        <a:p>
          <a:endParaRPr lang="cs-CZ"/>
        </a:p>
      </dgm:t>
    </dgm:pt>
    <dgm:pt modelId="{2D9ECD83-965F-4116-A800-A71FA763A28D}">
      <dgm:prSet phldrT="[Text]"/>
      <dgm:spPr>
        <a:solidFill>
          <a:srgbClr val="00B0F0">
            <a:alpha val="57000"/>
          </a:srgbClr>
        </a:solidFill>
        <a:scene3d>
          <a:camera prst="orthographicFront">
            <a:rot lat="0" lon="0" rev="0"/>
          </a:camera>
          <a:lightRig rig="threePt" dir="t"/>
        </a:scene3d>
        <a:sp3d/>
      </dgm:spPr>
      <dgm:t>
        <a:bodyPr/>
        <a:lstStyle/>
        <a:p>
          <a:r>
            <a:rPr lang="cs-CZ" dirty="0"/>
            <a:t>Napájení z externího zdroje</a:t>
          </a:r>
        </a:p>
      </dgm:t>
    </dgm:pt>
    <dgm:pt modelId="{DD948E4D-ECD8-4E45-9971-F7AA1490A9B2}" type="parTrans" cxnId="{9A06A32D-123E-4827-A7FB-0C08F98CE5BF}">
      <dgm:prSet/>
      <dgm:spPr/>
      <dgm:t>
        <a:bodyPr/>
        <a:lstStyle/>
        <a:p>
          <a:endParaRPr lang="cs-CZ"/>
        </a:p>
      </dgm:t>
    </dgm:pt>
    <dgm:pt modelId="{6BD8AA0C-5E71-4228-8965-1D3AD98EA746}" type="sibTrans" cxnId="{9A06A32D-123E-4827-A7FB-0C08F98CE5BF}">
      <dgm:prSet/>
      <dgm:spPr/>
      <dgm:t>
        <a:bodyPr/>
        <a:lstStyle/>
        <a:p>
          <a:endParaRPr lang="cs-CZ"/>
        </a:p>
      </dgm:t>
    </dgm:pt>
    <dgm:pt modelId="{0675BD33-E3EB-4CF5-8C95-4083EAEFCB21}">
      <dgm:prSet phldrT="[Text]"/>
      <dgm:spPr>
        <a:solidFill>
          <a:srgbClr val="00B0F0">
            <a:alpha val="57000"/>
          </a:srgbClr>
        </a:solidFill>
        <a:scene3d>
          <a:camera prst="orthographicFront">
            <a:rot lat="0" lon="0" rev="0"/>
          </a:camera>
          <a:lightRig rig="threePt" dir="t"/>
        </a:scene3d>
        <a:sp3d/>
      </dgm:spPr>
      <dgm:t>
        <a:bodyPr/>
        <a:lstStyle/>
        <a:p>
          <a:r>
            <a:rPr lang="cs-CZ" dirty="0"/>
            <a:t>   Nahrazení nepájivého pole plošným spojem</a:t>
          </a:r>
        </a:p>
      </dgm:t>
    </dgm:pt>
    <dgm:pt modelId="{2FCBB6CF-3FC8-42AE-8925-3D52D87BE7DC}" type="sibTrans" cxnId="{A499F6D8-F9EA-4595-8C6B-A6CF68A4DB2A}">
      <dgm:prSet/>
      <dgm:spPr/>
      <dgm:t>
        <a:bodyPr/>
        <a:lstStyle/>
        <a:p>
          <a:endParaRPr lang="cs-CZ"/>
        </a:p>
      </dgm:t>
    </dgm:pt>
    <dgm:pt modelId="{5B4B7E87-86AC-4456-B80D-3C664C484D49}" type="parTrans" cxnId="{A499F6D8-F9EA-4595-8C6B-A6CF68A4DB2A}">
      <dgm:prSet/>
      <dgm:spPr/>
      <dgm:t>
        <a:bodyPr/>
        <a:lstStyle/>
        <a:p>
          <a:endParaRPr lang="cs-CZ"/>
        </a:p>
      </dgm:t>
    </dgm:pt>
    <dgm:pt modelId="{FEE49953-9E6D-406F-B2A4-6DC19E32AA6B}" type="pres">
      <dgm:prSet presAssocID="{A1C9ACFB-6CDF-4F73-9094-B04759BD725A}" presName="Name0" presStyleCnt="0">
        <dgm:presLayoutVars>
          <dgm:chMax val="7"/>
          <dgm:chPref val="7"/>
          <dgm:dir/>
        </dgm:presLayoutVars>
      </dgm:prSet>
      <dgm:spPr/>
    </dgm:pt>
    <dgm:pt modelId="{7AFD3E00-720B-4E06-877C-D0E5CFA73A92}" type="pres">
      <dgm:prSet presAssocID="{A1C9ACFB-6CDF-4F73-9094-B04759BD725A}" presName="Name1" presStyleCnt="0"/>
      <dgm:spPr/>
    </dgm:pt>
    <dgm:pt modelId="{9DCC49F9-E99F-48BC-9865-3B4A40F696A0}" type="pres">
      <dgm:prSet presAssocID="{A1C9ACFB-6CDF-4F73-9094-B04759BD725A}" presName="cycle" presStyleCnt="0"/>
      <dgm:spPr/>
    </dgm:pt>
    <dgm:pt modelId="{9E05E2FD-7F4E-4E87-9FB2-6C52D0394C6F}" type="pres">
      <dgm:prSet presAssocID="{A1C9ACFB-6CDF-4F73-9094-B04759BD725A}" presName="srcNode" presStyleLbl="node1" presStyleIdx="0" presStyleCnt="6"/>
      <dgm:spPr/>
    </dgm:pt>
    <dgm:pt modelId="{053C0E0B-E056-486B-BB3F-444B1802930F}" type="pres">
      <dgm:prSet presAssocID="{A1C9ACFB-6CDF-4F73-9094-B04759BD725A}" presName="conn" presStyleLbl="parChTrans1D2" presStyleIdx="0" presStyleCnt="1" custFlipHor="1" custLinFactNeighborX="88331" custLinFactNeighborY="0"/>
      <dgm:spPr/>
    </dgm:pt>
    <dgm:pt modelId="{CBC755E1-0F39-4E9D-8ACF-D2D22A6B168C}" type="pres">
      <dgm:prSet presAssocID="{A1C9ACFB-6CDF-4F73-9094-B04759BD725A}" presName="extraNode" presStyleLbl="node1" presStyleIdx="0" presStyleCnt="6"/>
      <dgm:spPr/>
    </dgm:pt>
    <dgm:pt modelId="{CDB24462-5FD6-45C4-96C8-7A089BB10B40}" type="pres">
      <dgm:prSet presAssocID="{A1C9ACFB-6CDF-4F73-9094-B04759BD725A}" presName="dstNode" presStyleLbl="node1" presStyleIdx="0" presStyleCnt="6"/>
      <dgm:spPr/>
    </dgm:pt>
    <dgm:pt modelId="{ED1A6C2D-39DF-4CBC-B872-37A7CD3D5357}" type="pres">
      <dgm:prSet presAssocID="{771CF25B-CDA0-4484-A084-B548806959CD}" presName="text_1" presStyleLbl="node1" presStyleIdx="0" presStyleCnt="6" custLinFactY="100214" custLinFactNeighborY="200000">
        <dgm:presLayoutVars>
          <dgm:bulletEnabled val="1"/>
        </dgm:presLayoutVars>
      </dgm:prSet>
      <dgm:spPr/>
    </dgm:pt>
    <dgm:pt modelId="{650AA269-BA44-4E95-9327-E7B732D6D5A5}" type="pres">
      <dgm:prSet presAssocID="{771CF25B-CDA0-4484-A084-B548806959CD}" presName="accent_1" presStyleCnt="0"/>
      <dgm:spPr/>
    </dgm:pt>
    <dgm:pt modelId="{EA4B3153-3BFD-469E-972F-0D7CF8056794}" type="pres">
      <dgm:prSet presAssocID="{771CF25B-CDA0-4484-A084-B548806959CD}" presName="accentRepeatNode" presStyleLbl="solidFgAcc1" presStyleIdx="0" presStyleCnt="6" custLinFactY="100000" custLinFactNeighborY="140074"/>
      <dgm:spPr/>
    </dgm:pt>
    <dgm:pt modelId="{FE52815C-9331-4526-BB6A-1F883EE51068}" type="pres">
      <dgm:prSet presAssocID="{D3CE6CC0-E3C7-4F47-B283-FEE45AF4ECA7}" presName="text_2" presStyleLbl="node1" presStyleIdx="1" presStyleCnt="6">
        <dgm:presLayoutVars>
          <dgm:bulletEnabled val="1"/>
        </dgm:presLayoutVars>
      </dgm:prSet>
      <dgm:spPr/>
    </dgm:pt>
    <dgm:pt modelId="{D48F84B0-FB30-4036-83D6-987F6DEED65D}" type="pres">
      <dgm:prSet presAssocID="{D3CE6CC0-E3C7-4F47-B283-FEE45AF4ECA7}" presName="accent_2" presStyleCnt="0"/>
      <dgm:spPr/>
    </dgm:pt>
    <dgm:pt modelId="{9B00F410-0A3B-4518-A047-9FBBE85CA2DD}" type="pres">
      <dgm:prSet presAssocID="{D3CE6CC0-E3C7-4F47-B283-FEE45AF4ECA7}" presName="accentRepeatNode" presStyleLbl="solidFgAcc1" presStyleIdx="1" presStyleCnt="6" custLinFactNeighborX="-31287"/>
      <dgm:spPr/>
    </dgm:pt>
    <dgm:pt modelId="{621077B8-D1CD-433A-B49C-24E747B2EB46}" type="pres">
      <dgm:prSet presAssocID="{EEC68475-EB54-40B7-8D8E-979ACC18F7CC}" presName="text_3" presStyleLbl="node1" presStyleIdx="2" presStyleCnt="6" custLinFactY="-100128" custLinFactNeighborY="-200000">
        <dgm:presLayoutVars>
          <dgm:bulletEnabled val="1"/>
        </dgm:presLayoutVars>
      </dgm:prSet>
      <dgm:spPr/>
    </dgm:pt>
    <dgm:pt modelId="{3505EC50-958D-499D-A410-2279297E1C4B}" type="pres">
      <dgm:prSet presAssocID="{EEC68475-EB54-40B7-8D8E-979ACC18F7CC}" presName="accent_3" presStyleCnt="0"/>
      <dgm:spPr/>
    </dgm:pt>
    <dgm:pt modelId="{D404B5F8-4ABC-4122-9ECC-5B2246E62093}" type="pres">
      <dgm:prSet presAssocID="{EEC68475-EB54-40B7-8D8E-979ACC18F7CC}" presName="accentRepeatNode" presStyleLbl="solidFgAcc1" presStyleIdx="2" presStyleCnt="6" custLinFactY="-100000" custLinFactNeighborY="-139694"/>
      <dgm:spPr/>
    </dgm:pt>
    <dgm:pt modelId="{86F37458-33FB-4753-9B81-51A54F4B5F41}" type="pres">
      <dgm:prSet presAssocID="{484E8071-2FF4-4EE1-ACC5-00C04006FBCC}" presName="text_4" presStyleLbl="node1" presStyleIdx="3" presStyleCnt="6" custLinFactY="100305" custLinFactNeighborY="200000">
        <dgm:presLayoutVars>
          <dgm:bulletEnabled val="1"/>
        </dgm:presLayoutVars>
      </dgm:prSet>
      <dgm:spPr/>
    </dgm:pt>
    <dgm:pt modelId="{76420ECF-E56B-4812-9312-B81922C0DBD6}" type="pres">
      <dgm:prSet presAssocID="{484E8071-2FF4-4EE1-ACC5-00C04006FBCC}" presName="accent_4" presStyleCnt="0"/>
      <dgm:spPr/>
    </dgm:pt>
    <dgm:pt modelId="{1441CC97-B4B6-4DDC-8270-9ADB961E51F1}" type="pres">
      <dgm:prSet presAssocID="{484E8071-2FF4-4EE1-ACC5-00C04006FBCC}" presName="accentRepeatNode" presStyleLbl="solidFgAcc1" presStyleIdx="3" presStyleCnt="6" custLinFactY="100000" custLinFactNeighborY="140147"/>
      <dgm:spPr/>
    </dgm:pt>
    <dgm:pt modelId="{738EB009-4BD9-4531-ACB2-2B75D57F3116}" type="pres">
      <dgm:prSet presAssocID="{2D9ECD83-965F-4116-A800-A71FA763A28D}" presName="text_5" presStyleLbl="node1" presStyleIdx="4" presStyleCnt="6" custScaleX="100379">
        <dgm:presLayoutVars>
          <dgm:bulletEnabled val="1"/>
        </dgm:presLayoutVars>
      </dgm:prSet>
      <dgm:spPr/>
    </dgm:pt>
    <dgm:pt modelId="{437BC121-9432-46EE-B297-146DE4CEAFB2}" type="pres">
      <dgm:prSet presAssocID="{2D9ECD83-965F-4116-A800-A71FA763A28D}" presName="accent_5" presStyleCnt="0"/>
      <dgm:spPr/>
    </dgm:pt>
    <dgm:pt modelId="{F901E9B5-1F7B-481A-A1AB-624A5030F44C}" type="pres">
      <dgm:prSet presAssocID="{2D9ECD83-965F-4116-A800-A71FA763A28D}" presName="accentRepeatNode" presStyleLbl="solidFgAcc1" presStyleIdx="4" presStyleCnt="6" custLinFactNeighborX="-31287"/>
      <dgm:spPr/>
    </dgm:pt>
    <dgm:pt modelId="{3CC0ECD3-AD3F-4656-AF2C-E7210AC20998}" type="pres">
      <dgm:prSet presAssocID="{0675BD33-E3EB-4CF5-8C95-4083EAEFCB21}" presName="text_6" presStyleLbl="node1" presStyleIdx="5" presStyleCnt="6" custLinFactY="-100037" custLinFactNeighborY="-200000">
        <dgm:presLayoutVars>
          <dgm:bulletEnabled val="1"/>
        </dgm:presLayoutVars>
      </dgm:prSet>
      <dgm:spPr/>
    </dgm:pt>
    <dgm:pt modelId="{EB9F6A85-2B6A-499A-A42C-4118BFCA4142}" type="pres">
      <dgm:prSet presAssocID="{0675BD33-E3EB-4CF5-8C95-4083EAEFCB21}" presName="accent_6" presStyleCnt="0"/>
      <dgm:spPr/>
    </dgm:pt>
    <dgm:pt modelId="{AFC16C4B-B267-4B05-BD96-EC785540CE7D}" type="pres">
      <dgm:prSet presAssocID="{0675BD33-E3EB-4CF5-8C95-4083EAEFCB21}" presName="accentRepeatNode" presStyleLbl="solidFgAcc1" presStyleIdx="5" presStyleCnt="6" custLinFactY="-100000" custLinFactNeighborY="-140126"/>
      <dgm:spPr/>
    </dgm:pt>
  </dgm:ptLst>
  <dgm:cxnLst>
    <dgm:cxn modelId="{B886230E-DC0E-4824-904C-F9F2652CF470}" srcId="{A1C9ACFB-6CDF-4F73-9094-B04759BD725A}" destId="{EEC68475-EB54-40B7-8D8E-979ACC18F7CC}" srcOrd="2" destOrd="0" parTransId="{A0BDF876-2482-48B6-9D86-B1F88F6F1C2D}" sibTransId="{4AC915E5-83E8-43B7-97AB-114CC7DB8108}"/>
    <dgm:cxn modelId="{B9400217-8041-48B5-8054-09F0C1CF53C1}" type="presOf" srcId="{EEC68475-EB54-40B7-8D8E-979ACC18F7CC}" destId="{621077B8-D1CD-433A-B49C-24E747B2EB46}" srcOrd="0" destOrd="0" presId="urn:microsoft.com/office/officeart/2008/layout/VerticalCurvedList"/>
    <dgm:cxn modelId="{9A06A32D-123E-4827-A7FB-0C08F98CE5BF}" srcId="{A1C9ACFB-6CDF-4F73-9094-B04759BD725A}" destId="{2D9ECD83-965F-4116-A800-A71FA763A28D}" srcOrd="4" destOrd="0" parTransId="{DD948E4D-ECD8-4E45-9971-F7AA1490A9B2}" sibTransId="{6BD8AA0C-5E71-4228-8965-1D3AD98EA746}"/>
    <dgm:cxn modelId="{0D463540-E9FC-406D-95FA-1CE295FDB9EB}" srcId="{A1C9ACFB-6CDF-4F73-9094-B04759BD725A}" destId="{484E8071-2FF4-4EE1-ACC5-00C04006FBCC}" srcOrd="3" destOrd="0" parTransId="{6F12E472-DBEA-41B6-83F5-3B86876CD580}" sibTransId="{A2D0BC63-AA7B-4B30-A7B1-E393BFC15106}"/>
    <dgm:cxn modelId="{96965847-5D48-4508-ADDB-35083037EB90}" type="presOf" srcId="{484E8071-2FF4-4EE1-ACC5-00C04006FBCC}" destId="{86F37458-33FB-4753-9B81-51A54F4B5F41}" srcOrd="0" destOrd="0" presId="urn:microsoft.com/office/officeart/2008/layout/VerticalCurvedList"/>
    <dgm:cxn modelId="{799E9155-7CE1-4DE4-A433-13D2C07658C1}" srcId="{A1C9ACFB-6CDF-4F73-9094-B04759BD725A}" destId="{771CF25B-CDA0-4484-A084-B548806959CD}" srcOrd="0" destOrd="0" parTransId="{24C2E3E4-C2D9-4086-AA13-31B24AA36097}" sibTransId="{B30DB35A-269B-4321-9C81-AE4B66A17210}"/>
    <dgm:cxn modelId="{465B098C-A633-4636-9E58-EDB0D67B7DA4}" type="presOf" srcId="{771CF25B-CDA0-4484-A084-B548806959CD}" destId="{ED1A6C2D-39DF-4CBC-B872-37A7CD3D5357}" srcOrd="0" destOrd="0" presId="urn:microsoft.com/office/officeart/2008/layout/VerticalCurvedList"/>
    <dgm:cxn modelId="{1806BF94-37BC-4695-93C7-83047F9B8C58}" srcId="{A1C9ACFB-6CDF-4F73-9094-B04759BD725A}" destId="{D3CE6CC0-E3C7-4F47-B283-FEE45AF4ECA7}" srcOrd="1" destOrd="0" parTransId="{10C5F3A2-A072-43A6-B8C6-49FE7D37DA03}" sibTransId="{CA231A2B-FE5B-4988-BDF4-9C62953FB0D5}"/>
    <dgm:cxn modelId="{FC1B0C9C-4031-4C07-A43C-95545122A0C5}" type="presOf" srcId="{A1C9ACFB-6CDF-4F73-9094-B04759BD725A}" destId="{FEE49953-9E6D-406F-B2A4-6DC19E32AA6B}" srcOrd="0" destOrd="0" presId="urn:microsoft.com/office/officeart/2008/layout/VerticalCurvedList"/>
    <dgm:cxn modelId="{E20EADC1-66FF-45E8-BD05-E9429704F967}" type="presOf" srcId="{B30DB35A-269B-4321-9C81-AE4B66A17210}" destId="{053C0E0B-E056-486B-BB3F-444B1802930F}" srcOrd="0" destOrd="0" presId="urn:microsoft.com/office/officeart/2008/layout/VerticalCurvedList"/>
    <dgm:cxn modelId="{4A2325D6-6D98-44D2-B6DB-C367C1752983}" type="presOf" srcId="{2D9ECD83-965F-4116-A800-A71FA763A28D}" destId="{738EB009-4BD9-4531-ACB2-2B75D57F3116}" srcOrd="0" destOrd="0" presId="urn:microsoft.com/office/officeart/2008/layout/VerticalCurvedList"/>
    <dgm:cxn modelId="{A499F6D8-F9EA-4595-8C6B-A6CF68A4DB2A}" srcId="{A1C9ACFB-6CDF-4F73-9094-B04759BD725A}" destId="{0675BD33-E3EB-4CF5-8C95-4083EAEFCB21}" srcOrd="5" destOrd="0" parTransId="{5B4B7E87-86AC-4456-B80D-3C664C484D49}" sibTransId="{2FCBB6CF-3FC8-42AE-8925-3D52D87BE7DC}"/>
    <dgm:cxn modelId="{C8B43AE2-6C0F-44B2-AE95-0F80BF2264E1}" type="presOf" srcId="{D3CE6CC0-E3C7-4F47-B283-FEE45AF4ECA7}" destId="{FE52815C-9331-4526-BB6A-1F883EE51068}" srcOrd="0" destOrd="0" presId="urn:microsoft.com/office/officeart/2008/layout/VerticalCurvedList"/>
    <dgm:cxn modelId="{26E56FF2-F81D-41C1-A087-6040EBB1A428}" type="presOf" srcId="{0675BD33-E3EB-4CF5-8C95-4083EAEFCB21}" destId="{3CC0ECD3-AD3F-4656-AF2C-E7210AC20998}" srcOrd="0" destOrd="0" presId="urn:microsoft.com/office/officeart/2008/layout/VerticalCurvedList"/>
    <dgm:cxn modelId="{17FC0B2B-2B71-40C4-9F89-E414FE7BDAE5}" type="presParOf" srcId="{FEE49953-9E6D-406F-B2A4-6DC19E32AA6B}" destId="{7AFD3E00-720B-4E06-877C-D0E5CFA73A92}" srcOrd="0" destOrd="0" presId="urn:microsoft.com/office/officeart/2008/layout/VerticalCurvedList"/>
    <dgm:cxn modelId="{B45351BE-A968-4A94-9092-3118637B3710}" type="presParOf" srcId="{7AFD3E00-720B-4E06-877C-D0E5CFA73A92}" destId="{9DCC49F9-E99F-48BC-9865-3B4A40F696A0}" srcOrd="0" destOrd="0" presId="urn:microsoft.com/office/officeart/2008/layout/VerticalCurvedList"/>
    <dgm:cxn modelId="{1A9292BE-0EF8-4D46-9B38-54F33085DBDE}" type="presParOf" srcId="{9DCC49F9-E99F-48BC-9865-3B4A40F696A0}" destId="{9E05E2FD-7F4E-4E87-9FB2-6C52D0394C6F}" srcOrd="0" destOrd="0" presId="urn:microsoft.com/office/officeart/2008/layout/VerticalCurvedList"/>
    <dgm:cxn modelId="{BD9A02B2-398F-4D29-BFF8-ECCAE0131A7D}" type="presParOf" srcId="{9DCC49F9-E99F-48BC-9865-3B4A40F696A0}" destId="{053C0E0B-E056-486B-BB3F-444B1802930F}" srcOrd="1" destOrd="0" presId="urn:microsoft.com/office/officeart/2008/layout/VerticalCurvedList"/>
    <dgm:cxn modelId="{E90DAE47-D7D8-4DD6-A712-CC561EFC54AF}" type="presParOf" srcId="{9DCC49F9-E99F-48BC-9865-3B4A40F696A0}" destId="{CBC755E1-0F39-4E9D-8ACF-D2D22A6B168C}" srcOrd="2" destOrd="0" presId="urn:microsoft.com/office/officeart/2008/layout/VerticalCurvedList"/>
    <dgm:cxn modelId="{20E757A7-7DF0-45E4-AF31-1030E6C15007}" type="presParOf" srcId="{9DCC49F9-E99F-48BC-9865-3B4A40F696A0}" destId="{CDB24462-5FD6-45C4-96C8-7A089BB10B40}" srcOrd="3" destOrd="0" presId="urn:microsoft.com/office/officeart/2008/layout/VerticalCurvedList"/>
    <dgm:cxn modelId="{8207991C-C85D-4D19-8B21-DD36899E9B47}" type="presParOf" srcId="{7AFD3E00-720B-4E06-877C-D0E5CFA73A92}" destId="{ED1A6C2D-39DF-4CBC-B872-37A7CD3D5357}" srcOrd="1" destOrd="0" presId="urn:microsoft.com/office/officeart/2008/layout/VerticalCurvedList"/>
    <dgm:cxn modelId="{6F5F552A-431B-45B9-9ACD-89A2ED5C371D}" type="presParOf" srcId="{7AFD3E00-720B-4E06-877C-D0E5CFA73A92}" destId="{650AA269-BA44-4E95-9327-E7B732D6D5A5}" srcOrd="2" destOrd="0" presId="urn:microsoft.com/office/officeart/2008/layout/VerticalCurvedList"/>
    <dgm:cxn modelId="{FE86AD5F-8088-4729-90BF-4B582AC24605}" type="presParOf" srcId="{650AA269-BA44-4E95-9327-E7B732D6D5A5}" destId="{EA4B3153-3BFD-469E-972F-0D7CF8056794}" srcOrd="0" destOrd="0" presId="urn:microsoft.com/office/officeart/2008/layout/VerticalCurvedList"/>
    <dgm:cxn modelId="{11AECAF1-EF41-457F-968D-591105D68568}" type="presParOf" srcId="{7AFD3E00-720B-4E06-877C-D0E5CFA73A92}" destId="{FE52815C-9331-4526-BB6A-1F883EE51068}" srcOrd="3" destOrd="0" presId="urn:microsoft.com/office/officeart/2008/layout/VerticalCurvedList"/>
    <dgm:cxn modelId="{4465B25F-E9DC-45E6-B544-97EF88DE243F}" type="presParOf" srcId="{7AFD3E00-720B-4E06-877C-D0E5CFA73A92}" destId="{D48F84B0-FB30-4036-83D6-987F6DEED65D}" srcOrd="4" destOrd="0" presId="urn:microsoft.com/office/officeart/2008/layout/VerticalCurvedList"/>
    <dgm:cxn modelId="{CA9E1A23-8E8B-49BB-B3A2-98A52673EE43}" type="presParOf" srcId="{D48F84B0-FB30-4036-83D6-987F6DEED65D}" destId="{9B00F410-0A3B-4518-A047-9FBBE85CA2DD}" srcOrd="0" destOrd="0" presId="urn:microsoft.com/office/officeart/2008/layout/VerticalCurvedList"/>
    <dgm:cxn modelId="{423EF8F2-7C8B-4F7F-B01D-8B3D39BCB267}" type="presParOf" srcId="{7AFD3E00-720B-4E06-877C-D0E5CFA73A92}" destId="{621077B8-D1CD-433A-B49C-24E747B2EB46}" srcOrd="5" destOrd="0" presId="urn:microsoft.com/office/officeart/2008/layout/VerticalCurvedList"/>
    <dgm:cxn modelId="{B4F3E1BB-8A89-4125-8573-04D0478B23D4}" type="presParOf" srcId="{7AFD3E00-720B-4E06-877C-D0E5CFA73A92}" destId="{3505EC50-958D-499D-A410-2279297E1C4B}" srcOrd="6" destOrd="0" presId="urn:microsoft.com/office/officeart/2008/layout/VerticalCurvedList"/>
    <dgm:cxn modelId="{30E71B79-8B76-44F4-85C1-B7219E747D74}" type="presParOf" srcId="{3505EC50-958D-499D-A410-2279297E1C4B}" destId="{D404B5F8-4ABC-4122-9ECC-5B2246E62093}" srcOrd="0" destOrd="0" presId="urn:microsoft.com/office/officeart/2008/layout/VerticalCurvedList"/>
    <dgm:cxn modelId="{295D9896-838C-46A6-B333-37BB46FCC14A}" type="presParOf" srcId="{7AFD3E00-720B-4E06-877C-D0E5CFA73A92}" destId="{86F37458-33FB-4753-9B81-51A54F4B5F41}" srcOrd="7" destOrd="0" presId="urn:microsoft.com/office/officeart/2008/layout/VerticalCurvedList"/>
    <dgm:cxn modelId="{CE4BD70A-6F2A-41E8-A57C-0F14A97CB733}" type="presParOf" srcId="{7AFD3E00-720B-4E06-877C-D0E5CFA73A92}" destId="{76420ECF-E56B-4812-9312-B81922C0DBD6}" srcOrd="8" destOrd="0" presId="urn:microsoft.com/office/officeart/2008/layout/VerticalCurvedList"/>
    <dgm:cxn modelId="{3F79B9B6-6D1D-4C47-9267-89D147CEE0D6}" type="presParOf" srcId="{76420ECF-E56B-4812-9312-B81922C0DBD6}" destId="{1441CC97-B4B6-4DDC-8270-9ADB961E51F1}" srcOrd="0" destOrd="0" presId="urn:microsoft.com/office/officeart/2008/layout/VerticalCurvedList"/>
    <dgm:cxn modelId="{505AAC9E-1C59-4FB3-9B0D-48B3E17E3179}" type="presParOf" srcId="{7AFD3E00-720B-4E06-877C-D0E5CFA73A92}" destId="{738EB009-4BD9-4531-ACB2-2B75D57F3116}" srcOrd="9" destOrd="0" presId="urn:microsoft.com/office/officeart/2008/layout/VerticalCurvedList"/>
    <dgm:cxn modelId="{87BF6AFE-0550-407C-BCA9-CEFFED595B4F}" type="presParOf" srcId="{7AFD3E00-720B-4E06-877C-D0E5CFA73A92}" destId="{437BC121-9432-46EE-B297-146DE4CEAFB2}" srcOrd="10" destOrd="0" presId="urn:microsoft.com/office/officeart/2008/layout/VerticalCurvedList"/>
    <dgm:cxn modelId="{57063847-0F24-49C2-9B03-292E727931D4}" type="presParOf" srcId="{437BC121-9432-46EE-B297-146DE4CEAFB2}" destId="{F901E9B5-1F7B-481A-A1AB-624A5030F44C}" srcOrd="0" destOrd="0" presId="urn:microsoft.com/office/officeart/2008/layout/VerticalCurvedList"/>
    <dgm:cxn modelId="{204B2F97-D1B9-4C01-9880-ACCC723FA719}" type="presParOf" srcId="{7AFD3E00-720B-4E06-877C-D0E5CFA73A92}" destId="{3CC0ECD3-AD3F-4656-AF2C-E7210AC20998}" srcOrd="11" destOrd="0" presId="urn:microsoft.com/office/officeart/2008/layout/VerticalCurvedList"/>
    <dgm:cxn modelId="{AD194561-54FD-406F-8E93-6D589FE4F010}" type="presParOf" srcId="{7AFD3E00-720B-4E06-877C-D0E5CFA73A92}" destId="{EB9F6A85-2B6A-499A-A42C-4118BFCA4142}" srcOrd="12" destOrd="0" presId="urn:microsoft.com/office/officeart/2008/layout/VerticalCurvedList"/>
    <dgm:cxn modelId="{47BFE45F-8EFA-4EAF-B382-C219D7DF0BCC}" type="presParOf" srcId="{EB9F6A85-2B6A-499A-A42C-4118BFCA4142}" destId="{AFC16C4B-B267-4B05-BD96-EC785540CE7D}"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B9442FC-108F-40C1-809E-884280D68845}"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cs-CZ"/>
        </a:p>
      </dgm:t>
    </dgm:pt>
    <dgm:pt modelId="{1DC86F9A-F5C9-4A36-AFA3-FC2B192D0546}">
      <dgm:prSet phldrT="[Text]" custT="1"/>
      <dgm:spPr>
        <a:solidFill>
          <a:srgbClr val="61D6FF"/>
        </a:solidFill>
      </dgm:spPr>
      <dgm:t>
        <a:bodyPr/>
        <a:lstStyle/>
        <a:p>
          <a:r>
            <a:rPr lang="cs-CZ" sz="3600" dirty="0"/>
            <a:t>Proč tento projekt?</a:t>
          </a:r>
        </a:p>
      </dgm:t>
    </dgm:pt>
    <dgm:pt modelId="{93971A70-7361-40F1-8E0A-081601D54008}" type="parTrans" cxnId="{BEAF256E-EF01-496B-9E93-E71847EE268F}">
      <dgm:prSet/>
      <dgm:spPr/>
      <dgm:t>
        <a:bodyPr/>
        <a:lstStyle/>
        <a:p>
          <a:endParaRPr lang="cs-CZ"/>
        </a:p>
      </dgm:t>
    </dgm:pt>
    <dgm:pt modelId="{12CF284C-F89F-4EC8-BB98-9E9723E4390E}" type="sibTrans" cxnId="{BEAF256E-EF01-496B-9E93-E71847EE268F}">
      <dgm:prSet/>
      <dgm:spPr/>
      <dgm:t>
        <a:bodyPr/>
        <a:lstStyle/>
        <a:p>
          <a:endParaRPr lang="cs-CZ"/>
        </a:p>
      </dgm:t>
    </dgm:pt>
    <dgm:pt modelId="{11C16C0A-32B7-4FE7-9F3C-FE46CC7D0633}">
      <dgm:prSet phldrT="[Text]" custT="1"/>
      <dgm:spPr>
        <a:solidFill>
          <a:srgbClr val="61D6FF"/>
        </a:solidFill>
      </dgm:spPr>
      <dgm:t>
        <a:bodyPr/>
        <a:lstStyle/>
        <a:p>
          <a:r>
            <a:rPr lang="cs-CZ" sz="3600" dirty="0"/>
            <a:t>Jaké byly mé cíle?</a:t>
          </a:r>
        </a:p>
      </dgm:t>
    </dgm:pt>
    <dgm:pt modelId="{B5DD870A-B990-4E8E-832F-C7D8AB67A070}" type="parTrans" cxnId="{C19152D7-1DB9-4482-BAC3-E3955DD8C1CB}">
      <dgm:prSet/>
      <dgm:spPr/>
      <dgm:t>
        <a:bodyPr/>
        <a:lstStyle/>
        <a:p>
          <a:endParaRPr lang="cs-CZ"/>
        </a:p>
      </dgm:t>
    </dgm:pt>
    <dgm:pt modelId="{00299DC2-699E-4910-8098-0E3B54F99675}" type="sibTrans" cxnId="{C19152D7-1DB9-4482-BAC3-E3955DD8C1CB}">
      <dgm:prSet/>
      <dgm:spPr/>
      <dgm:t>
        <a:bodyPr/>
        <a:lstStyle/>
        <a:p>
          <a:endParaRPr lang="cs-CZ"/>
        </a:p>
      </dgm:t>
    </dgm:pt>
    <dgm:pt modelId="{3B4930DD-D268-4857-A981-0441F806E052}">
      <dgm:prSet custT="1"/>
      <dgm:spPr>
        <a:ln>
          <a:solidFill>
            <a:srgbClr val="61D6FF"/>
          </a:solidFill>
        </a:ln>
      </dgm:spPr>
      <dgm:t>
        <a:bodyPr/>
        <a:lstStyle/>
        <a:p>
          <a:r>
            <a:rPr lang="cs-CZ" sz="2400" dirty="0"/>
            <a:t>Vytvořit funkční sestavu</a:t>
          </a:r>
        </a:p>
      </dgm:t>
    </dgm:pt>
    <dgm:pt modelId="{4207BBA3-5401-4E60-A9BE-76540271230C}" type="parTrans" cxnId="{C9CD6B99-853A-442D-9833-8F72F64C6379}">
      <dgm:prSet/>
      <dgm:spPr/>
      <dgm:t>
        <a:bodyPr/>
        <a:lstStyle/>
        <a:p>
          <a:endParaRPr lang="cs-CZ"/>
        </a:p>
      </dgm:t>
    </dgm:pt>
    <dgm:pt modelId="{CD7655C9-0CB4-438F-B92D-0B9E5E1083A5}" type="sibTrans" cxnId="{C9CD6B99-853A-442D-9833-8F72F64C6379}">
      <dgm:prSet/>
      <dgm:spPr/>
      <dgm:t>
        <a:bodyPr/>
        <a:lstStyle/>
        <a:p>
          <a:endParaRPr lang="cs-CZ"/>
        </a:p>
      </dgm:t>
    </dgm:pt>
    <dgm:pt modelId="{0B1FB69A-F7E3-41A4-83E1-FB7704E22B0F}">
      <dgm:prSet custT="1"/>
      <dgm:spPr>
        <a:ln>
          <a:solidFill>
            <a:srgbClr val="61D6FF"/>
          </a:solidFill>
        </a:ln>
      </dgm:spPr>
      <dgm:t>
        <a:bodyPr/>
        <a:lstStyle/>
        <a:p>
          <a:r>
            <a:rPr lang="cs-CZ" sz="2400" dirty="0"/>
            <a:t>Pochopit a prostudovat nové technologie</a:t>
          </a:r>
        </a:p>
      </dgm:t>
    </dgm:pt>
    <dgm:pt modelId="{6A705AB6-EAF3-4EE2-95C5-3EDFA70037F4}" type="parTrans" cxnId="{4108FD95-166F-4AD0-BE29-CA01C42B7B5F}">
      <dgm:prSet/>
      <dgm:spPr/>
      <dgm:t>
        <a:bodyPr/>
        <a:lstStyle/>
        <a:p>
          <a:endParaRPr lang="cs-CZ"/>
        </a:p>
      </dgm:t>
    </dgm:pt>
    <dgm:pt modelId="{4690633E-F3EB-4207-A8C4-18BF390878AD}" type="sibTrans" cxnId="{4108FD95-166F-4AD0-BE29-CA01C42B7B5F}">
      <dgm:prSet/>
      <dgm:spPr/>
      <dgm:t>
        <a:bodyPr/>
        <a:lstStyle/>
        <a:p>
          <a:endParaRPr lang="cs-CZ"/>
        </a:p>
      </dgm:t>
    </dgm:pt>
    <dgm:pt modelId="{1EC6ED53-477B-438B-B9D1-8867E49712CF}">
      <dgm:prSet custT="1"/>
      <dgm:spPr>
        <a:ln>
          <a:solidFill>
            <a:srgbClr val="61D6FF"/>
          </a:solidFill>
        </a:ln>
      </dgm:spPr>
      <dgm:t>
        <a:bodyPr/>
        <a:lstStyle/>
        <a:p>
          <a:r>
            <a:rPr lang="cs-CZ" sz="2400" dirty="0"/>
            <a:t>Vytvořit grafy naměřených hodnot</a:t>
          </a:r>
        </a:p>
      </dgm:t>
    </dgm:pt>
    <dgm:pt modelId="{DE3E3EBC-7E2F-43F8-80C1-BEE159C7DBFB}" type="parTrans" cxnId="{E914D99E-E830-4C3C-8BAE-07627FF9D44F}">
      <dgm:prSet/>
      <dgm:spPr/>
      <dgm:t>
        <a:bodyPr/>
        <a:lstStyle/>
        <a:p>
          <a:endParaRPr lang="cs-CZ"/>
        </a:p>
      </dgm:t>
    </dgm:pt>
    <dgm:pt modelId="{12C59710-C290-41A6-B464-E09056F8D708}" type="sibTrans" cxnId="{E914D99E-E830-4C3C-8BAE-07627FF9D44F}">
      <dgm:prSet/>
      <dgm:spPr/>
      <dgm:t>
        <a:bodyPr/>
        <a:lstStyle/>
        <a:p>
          <a:endParaRPr lang="cs-CZ"/>
        </a:p>
      </dgm:t>
    </dgm:pt>
    <dgm:pt modelId="{E363C65F-658E-4642-96DE-7A4AA4E27130}">
      <dgm:prSet/>
      <dgm:spPr>
        <a:ln>
          <a:solidFill>
            <a:srgbClr val="61D6FF"/>
          </a:solidFill>
        </a:ln>
      </dgm:spPr>
      <dgm:t>
        <a:bodyPr/>
        <a:lstStyle/>
        <a:p>
          <a:r>
            <a:rPr lang="cs-CZ" dirty="0"/>
            <a:t>Zajímavá problematika</a:t>
          </a:r>
        </a:p>
      </dgm:t>
    </dgm:pt>
    <dgm:pt modelId="{7075CF6A-7252-4D3E-9530-C926AB4A75BD}" type="parTrans" cxnId="{271F7647-F7FB-4276-80A4-8E9F7FF6C2BE}">
      <dgm:prSet/>
      <dgm:spPr/>
      <dgm:t>
        <a:bodyPr/>
        <a:lstStyle/>
        <a:p>
          <a:endParaRPr lang="cs-CZ"/>
        </a:p>
      </dgm:t>
    </dgm:pt>
    <dgm:pt modelId="{A4E414AB-CF16-42B7-89D0-C10AED21D214}" type="sibTrans" cxnId="{271F7647-F7FB-4276-80A4-8E9F7FF6C2BE}">
      <dgm:prSet/>
      <dgm:spPr/>
      <dgm:t>
        <a:bodyPr/>
        <a:lstStyle/>
        <a:p>
          <a:endParaRPr lang="cs-CZ"/>
        </a:p>
      </dgm:t>
    </dgm:pt>
    <dgm:pt modelId="{EB4AC79F-0FBF-4C75-8A45-E32AE3761060}">
      <dgm:prSet/>
      <dgm:spPr>
        <a:ln>
          <a:solidFill>
            <a:srgbClr val="61D6FF"/>
          </a:solidFill>
        </a:ln>
      </dgm:spPr>
      <dgm:t>
        <a:bodyPr/>
        <a:lstStyle/>
        <a:p>
          <a:r>
            <a:rPr lang="cs-CZ" dirty="0"/>
            <a:t>Práce s hardwarem</a:t>
          </a:r>
        </a:p>
      </dgm:t>
    </dgm:pt>
    <dgm:pt modelId="{BDB7EA49-7D35-47FC-B637-90475563B6A6}" type="parTrans" cxnId="{7D4723FA-FECA-4F8C-AA3C-7A576141CB5C}">
      <dgm:prSet/>
      <dgm:spPr/>
      <dgm:t>
        <a:bodyPr/>
        <a:lstStyle/>
        <a:p>
          <a:endParaRPr lang="cs-CZ"/>
        </a:p>
      </dgm:t>
    </dgm:pt>
    <dgm:pt modelId="{00FE03BE-9B43-4EE3-9364-97ADBD884334}" type="sibTrans" cxnId="{7D4723FA-FECA-4F8C-AA3C-7A576141CB5C}">
      <dgm:prSet/>
      <dgm:spPr/>
      <dgm:t>
        <a:bodyPr/>
        <a:lstStyle/>
        <a:p>
          <a:endParaRPr lang="cs-CZ"/>
        </a:p>
      </dgm:t>
    </dgm:pt>
    <dgm:pt modelId="{C5B133A5-8FA2-47D4-93CF-DF42B5B2A106}" type="pres">
      <dgm:prSet presAssocID="{5B9442FC-108F-40C1-809E-884280D68845}" presName="linear" presStyleCnt="0">
        <dgm:presLayoutVars>
          <dgm:dir/>
          <dgm:animLvl val="lvl"/>
          <dgm:resizeHandles val="exact"/>
        </dgm:presLayoutVars>
      </dgm:prSet>
      <dgm:spPr/>
    </dgm:pt>
    <dgm:pt modelId="{6C554565-8EC1-4A2C-9D56-E48B2FED2D19}" type="pres">
      <dgm:prSet presAssocID="{1DC86F9A-F5C9-4A36-AFA3-FC2B192D0546}" presName="parentLin" presStyleCnt="0"/>
      <dgm:spPr/>
    </dgm:pt>
    <dgm:pt modelId="{AB337542-8001-40DB-88C9-A749513C19B1}" type="pres">
      <dgm:prSet presAssocID="{1DC86F9A-F5C9-4A36-AFA3-FC2B192D0546}" presName="parentLeftMargin" presStyleLbl="node1" presStyleIdx="0" presStyleCnt="2"/>
      <dgm:spPr/>
    </dgm:pt>
    <dgm:pt modelId="{844419A1-9E10-4BA9-9A32-6847FC576773}" type="pres">
      <dgm:prSet presAssocID="{1DC86F9A-F5C9-4A36-AFA3-FC2B192D0546}" presName="parentText" presStyleLbl="node1" presStyleIdx="0" presStyleCnt="2">
        <dgm:presLayoutVars>
          <dgm:chMax val="0"/>
          <dgm:bulletEnabled val="1"/>
        </dgm:presLayoutVars>
      </dgm:prSet>
      <dgm:spPr/>
    </dgm:pt>
    <dgm:pt modelId="{E5512D44-56C7-4750-8D8B-C8F9C608CE8C}" type="pres">
      <dgm:prSet presAssocID="{1DC86F9A-F5C9-4A36-AFA3-FC2B192D0546}" presName="negativeSpace" presStyleCnt="0"/>
      <dgm:spPr/>
    </dgm:pt>
    <dgm:pt modelId="{D1C133D1-1A8C-4757-9458-4D69FEA57801}" type="pres">
      <dgm:prSet presAssocID="{1DC86F9A-F5C9-4A36-AFA3-FC2B192D0546}" presName="childText" presStyleLbl="conFgAcc1" presStyleIdx="0" presStyleCnt="2">
        <dgm:presLayoutVars>
          <dgm:bulletEnabled val="1"/>
        </dgm:presLayoutVars>
      </dgm:prSet>
      <dgm:spPr/>
    </dgm:pt>
    <dgm:pt modelId="{A42649E2-F39A-49C3-87E0-A66241C1BD6B}" type="pres">
      <dgm:prSet presAssocID="{12CF284C-F89F-4EC8-BB98-9E9723E4390E}" presName="spaceBetweenRectangles" presStyleCnt="0"/>
      <dgm:spPr/>
    </dgm:pt>
    <dgm:pt modelId="{D2C89E5E-1109-4DF0-A6AD-F428DED41E49}" type="pres">
      <dgm:prSet presAssocID="{11C16C0A-32B7-4FE7-9F3C-FE46CC7D0633}" presName="parentLin" presStyleCnt="0"/>
      <dgm:spPr/>
    </dgm:pt>
    <dgm:pt modelId="{2910A120-C064-4E86-97C7-467F0CA96250}" type="pres">
      <dgm:prSet presAssocID="{11C16C0A-32B7-4FE7-9F3C-FE46CC7D0633}" presName="parentLeftMargin" presStyleLbl="node1" presStyleIdx="0" presStyleCnt="2"/>
      <dgm:spPr/>
    </dgm:pt>
    <dgm:pt modelId="{650477C1-79F1-4169-9C91-C3CF3B257629}" type="pres">
      <dgm:prSet presAssocID="{11C16C0A-32B7-4FE7-9F3C-FE46CC7D0633}" presName="parentText" presStyleLbl="node1" presStyleIdx="1" presStyleCnt="2">
        <dgm:presLayoutVars>
          <dgm:chMax val="0"/>
          <dgm:bulletEnabled val="1"/>
        </dgm:presLayoutVars>
      </dgm:prSet>
      <dgm:spPr/>
    </dgm:pt>
    <dgm:pt modelId="{272BC3B9-61B3-49F4-B078-6CC4CAA9CF06}" type="pres">
      <dgm:prSet presAssocID="{11C16C0A-32B7-4FE7-9F3C-FE46CC7D0633}" presName="negativeSpace" presStyleCnt="0"/>
      <dgm:spPr/>
    </dgm:pt>
    <dgm:pt modelId="{1BC8A007-A5E2-459A-A486-68F2C0C47F75}" type="pres">
      <dgm:prSet presAssocID="{11C16C0A-32B7-4FE7-9F3C-FE46CC7D0633}" presName="childText" presStyleLbl="conFgAcc1" presStyleIdx="1" presStyleCnt="2">
        <dgm:presLayoutVars>
          <dgm:bulletEnabled val="1"/>
        </dgm:presLayoutVars>
      </dgm:prSet>
      <dgm:spPr/>
    </dgm:pt>
  </dgm:ptLst>
  <dgm:cxnLst>
    <dgm:cxn modelId="{81987716-ED4C-49C0-9F9E-7091E0CC2851}" type="presOf" srcId="{0B1FB69A-F7E3-41A4-83E1-FB7704E22B0F}" destId="{1BC8A007-A5E2-459A-A486-68F2C0C47F75}" srcOrd="0" destOrd="1" presId="urn:microsoft.com/office/officeart/2005/8/layout/list1"/>
    <dgm:cxn modelId="{27C3BB60-A87D-498B-9EB5-0AFE3AEBDF17}" type="presOf" srcId="{1EC6ED53-477B-438B-B9D1-8867E49712CF}" destId="{1BC8A007-A5E2-459A-A486-68F2C0C47F75}" srcOrd="0" destOrd="2" presId="urn:microsoft.com/office/officeart/2005/8/layout/list1"/>
    <dgm:cxn modelId="{A7389342-689F-4DEA-AC25-3514076B9C6A}" type="presOf" srcId="{EB4AC79F-0FBF-4C75-8A45-E32AE3761060}" destId="{D1C133D1-1A8C-4757-9458-4D69FEA57801}" srcOrd="0" destOrd="1" presId="urn:microsoft.com/office/officeart/2005/8/layout/list1"/>
    <dgm:cxn modelId="{271F7647-F7FB-4276-80A4-8E9F7FF6C2BE}" srcId="{1DC86F9A-F5C9-4A36-AFA3-FC2B192D0546}" destId="{E363C65F-658E-4642-96DE-7A4AA4E27130}" srcOrd="0" destOrd="0" parTransId="{7075CF6A-7252-4D3E-9530-C926AB4A75BD}" sibTransId="{A4E414AB-CF16-42B7-89D0-C10AED21D214}"/>
    <dgm:cxn modelId="{BEAF256E-EF01-496B-9E93-E71847EE268F}" srcId="{5B9442FC-108F-40C1-809E-884280D68845}" destId="{1DC86F9A-F5C9-4A36-AFA3-FC2B192D0546}" srcOrd="0" destOrd="0" parTransId="{93971A70-7361-40F1-8E0A-081601D54008}" sibTransId="{12CF284C-F89F-4EC8-BB98-9E9723E4390E}"/>
    <dgm:cxn modelId="{7492C88D-E11B-4694-83E0-F5FE690356DF}" type="presOf" srcId="{5B9442FC-108F-40C1-809E-884280D68845}" destId="{C5B133A5-8FA2-47D4-93CF-DF42B5B2A106}" srcOrd="0" destOrd="0" presId="urn:microsoft.com/office/officeart/2005/8/layout/list1"/>
    <dgm:cxn modelId="{4FF2C590-78FC-485A-837D-027A6F2C62B3}" type="presOf" srcId="{3B4930DD-D268-4857-A981-0441F806E052}" destId="{1BC8A007-A5E2-459A-A486-68F2C0C47F75}" srcOrd="0" destOrd="0" presId="urn:microsoft.com/office/officeart/2005/8/layout/list1"/>
    <dgm:cxn modelId="{4108FD95-166F-4AD0-BE29-CA01C42B7B5F}" srcId="{11C16C0A-32B7-4FE7-9F3C-FE46CC7D0633}" destId="{0B1FB69A-F7E3-41A4-83E1-FB7704E22B0F}" srcOrd="1" destOrd="0" parTransId="{6A705AB6-EAF3-4EE2-95C5-3EDFA70037F4}" sibTransId="{4690633E-F3EB-4207-A8C4-18BF390878AD}"/>
    <dgm:cxn modelId="{5A6A5896-262C-4695-8B07-B4F51E61ACDB}" type="presOf" srcId="{E363C65F-658E-4642-96DE-7A4AA4E27130}" destId="{D1C133D1-1A8C-4757-9458-4D69FEA57801}" srcOrd="0" destOrd="0" presId="urn:microsoft.com/office/officeart/2005/8/layout/list1"/>
    <dgm:cxn modelId="{C9CD6B99-853A-442D-9833-8F72F64C6379}" srcId="{11C16C0A-32B7-4FE7-9F3C-FE46CC7D0633}" destId="{3B4930DD-D268-4857-A981-0441F806E052}" srcOrd="0" destOrd="0" parTransId="{4207BBA3-5401-4E60-A9BE-76540271230C}" sibTransId="{CD7655C9-0CB4-438F-B92D-0B9E5E1083A5}"/>
    <dgm:cxn modelId="{E6784F9C-FB7D-4676-BF51-FE5746FBAB3F}" type="presOf" srcId="{11C16C0A-32B7-4FE7-9F3C-FE46CC7D0633}" destId="{2910A120-C064-4E86-97C7-467F0CA96250}" srcOrd="0" destOrd="0" presId="urn:microsoft.com/office/officeart/2005/8/layout/list1"/>
    <dgm:cxn modelId="{E914D99E-E830-4C3C-8BAE-07627FF9D44F}" srcId="{11C16C0A-32B7-4FE7-9F3C-FE46CC7D0633}" destId="{1EC6ED53-477B-438B-B9D1-8867E49712CF}" srcOrd="2" destOrd="0" parTransId="{DE3E3EBC-7E2F-43F8-80C1-BEE159C7DBFB}" sibTransId="{12C59710-C290-41A6-B464-E09056F8D708}"/>
    <dgm:cxn modelId="{0270FBB8-9C41-44EC-A7F9-7CFF542CB990}" type="presOf" srcId="{1DC86F9A-F5C9-4A36-AFA3-FC2B192D0546}" destId="{844419A1-9E10-4BA9-9A32-6847FC576773}" srcOrd="1" destOrd="0" presId="urn:microsoft.com/office/officeart/2005/8/layout/list1"/>
    <dgm:cxn modelId="{A75009CC-01ED-4CB4-82D8-2AD61E0385D5}" type="presOf" srcId="{11C16C0A-32B7-4FE7-9F3C-FE46CC7D0633}" destId="{650477C1-79F1-4169-9C91-C3CF3B257629}" srcOrd="1" destOrd="0" presId="urn:microsoft.com/office/officeart/2005/8/layout/list1"/>
    <dgm:cxn modelId="{C19152D7-1DB9-4482-BAC3-E3955DD8C1CB}" srcId="{5B9442FC-108F-40C1-809E-884280D68845}" destId="{11C16C0A-32B7-4FE7-9F3C-FE46CC7D0633}" srcOrd="1" destOrd="0" parTransId="{B5DD870A-B990-4E8E-832F-C7D8AB67A070}" sibTransId="{00299DC2-699E-4910-8098-0E3B54F99675}"/>
    <dgm:cxn modelId="{3BABA2F6-13A1-4705-AE3D-71B8761CD3C4}" type="presOf" srcId="{1DC86F9A-F5C9-4A36-AFA3-FC2B192D0546}" destId="{AB337542-8001-40DB-88C9-A749513C19B1}" srcOrd="0" destOrd="0" presId="urn:microsoft.com/office/officeart/2005/8/layout/list1"/>
    <dgm:cxn modelId="{7D4723FA-FECA-4F8C-AA3C-7A576141CB5C}" srcId="{1DC86F9A-F5C9-4A36-AFA3-FC2B192D0546}" destId="{EB4AC79F-0FBF-4C75-8A45-E32AE3761060}" srcOrd="1" destOrd="0" parTransId="{BDB7EA49-7D35-47FC-B637-90475563B6A6}" sibTransId="{00FE03BE-9B43-4EE3-9364-97ADBD884334}"/>
    <dgm:cxn modelId="{84BBD82B-140A-4B8A-97BD-DE83BABF5733}" type="presParOf" srcId="{C5B133A5-8FA2-47D4-93CF-DF42B5B2A106}" destId="{6C554565-8EC1-4A2C-9D56-E48B2FED2D19}" srcOrd="0" destOrd="0" presId="urn:microsoft.com/office/officeart/2005/8/layout/list1"/>
    <dgm:cxn modelId="{150AF53C-D7C5-4E07-B9A1-927CF10DB235}" type="presParOf" srcId="{6C554565-8EC1-4A2C-9D56-E48B2FED2D19}" destId="{AB337542-8001-40DB-88C9-A749513C19B1}" srcOrd="0" destOrd="0" presId="urn:microsoft.com/office/officeart/2005/8/layout/list1"/>
    <dgm:cxn modelId="{50BC96D1-CEA5-4635-94F6-D0C0227C00A0}" type="presParOf" srcId="{6C554565-8EC1-4A2C-9D56-E48B2FED2D19}" destId="{844419A1-9E10-4BA9-9A32-6847FC576773}" srcOrd="1" destOrd="0" presId="urn:microsoft.com/office/officeart/2005/8/layout/list1"/>
    <dgm:cxn modelId="{3E17A348-0725-4C44-BA65-9CF378EE2CC7}" type="presParOf" srcId="{C5B133A5-8FA2-47D4-93CF-DF42B5B2A106}" destId="{E5512D44-56C7-4750-8D8B-C8F9C608CE8C}" srcOrd="1" destOrd="0" presId="urn:microsoft.com/office/officeart/2005/8/layout/list1"/>
    <dgm:cxn modelId="{112AD9C1-3D28-4F09-817A-07D1D17B0F2E}" type="presParOf" srcId="{C5B133A5-8FA2-47D4-93CF-DF42B5B2A106}" destId="{D1C133D1-1A8C-4757-9458-4D69FEA57801}" srcOrd="2" destOrd="0" presId="urn:microsoft.com/office/officeart/2005/8/layout/list1"/>
    <dgm:cxn modelId="{8CA4388C-F531-4659-9A3B-33230736E9C6}" type="presParOf" srcId="{C5B133A5-8FA2-47D4-93CF-DF42B5B2A106}" destId="{A42649E2-F39A-49C3-87E0-A66241C1BD6B}" srcOrd="3" destOrd="0" presId="urn:microsoft.com/office/officeart/2005/8/layout/list1"/>
    <dgm:cxn modelId="{D0D342A4-4296-40AF-B21D-4AD603A92218}" type="presParOf" srcId="{C5B133A5-8FA2-47D4-93CF-DF42B5B2A106}" destId="{D2C89E5E-1109-4DF0-A6AD-F428DED41E49}" srcOrd="4" destOrd="0" presId="urn:microsoft.com/office/officeart/2005/8/layout/list1"/>
    <dgm:cxn modelId="{06695E10-8114-4A12-A23C-B81E112559D7}" type="presParOf" srcId="{D2C89E5E-1109-4DF0-A6AD-F428DED41E49}" destId="{2910A120-C064-4E86-97C7-467F0CA96250}" srcOrd="0" destOrd="0" presId="urn:microsoft.com/office/officeart/2005/8/layout/list1"/>
    <dgm:cxn modelId="{95E0AF16-B0D1-4D28-8929-209DDA5019BD}" type="presParOf" srcId="{D2C89E5E-1109-4DF0-A6AD-F428DED41E49}" destId="{650477C1-79F1-4169-9C91-C3CF3B257629}" srcOrd="1" destOrd="0" presId="urn:microsoft.com/office/officeart/2005/8/layout/list1"/>
    <dgm:cxn modelId="{27E2A064-1FDD-436A-A3F9-2B327F1BC417}" type="presParOf" srcId="{C5B133A5-8FA2-47D4-93CF-DF42B5B2A106}" destId="{272BC3B9-61B3-49F4-B078-6CC4CAA9CF06}" srcOrd="5" destOrd="0" presId="urn:microsoft.com/office/officeart/2005/8/layout/list1"/>
    <dgm:cxn modelId="{1C260117-4DA4-478C-850D-75ECF5F71CDB}" type="presParOf" srcId="{C5B133A5-8FA2-47D4-93CF-DF42B5B2A106}" destId="{1BC8A007-A5E2-459A-A486-68F2C0C47F75}"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951705C-3583-4AA6-9F33-015EEEFAA19C}" type="doc">
      <dgm:prSet loTypeId="urn:microsoft.com/office/officeart/2005/8/layout/vList3" loCatId="picture" qsTypeId="urn:microsoft.com/office/officeart/2005/8/quickstyle/simple1" qsCatId="simple" csTypeId="urn:microsoft.com/office/officeart/2005/8/colors/accent1_2" csCatId="accent1" phldr="1"/>
      <dgm:spPr/>
      <dgm:t>
        <a:bodyPr/>
        <a:lstStyle/>
        <a:p>
          <a:endParaRPr lang="cs-CZ"/>
        </a:p>
      </dgm:t>
    </dgm:pt>
    <dgm:pt modelId="{8BB9A269-522B-4F1D-9F3E-CB8E658465B9}">
      <dgm:prSet/>
      <dgm:spPr>
        <a:solidFill>
          <a:srgbClr val="61D6FF"/>
        </a:solidFill>
      </dgm:spPr>
      <dgm:t>
        <a:bodyPr/>
        <a:lstStyle/>
        <a:p>
          <a:r>
            <a:rPr lang="cs-CZ" dirty="0"/>
            <a:t>Vývojová deska WeMos D1 Mini</a:t>
          </a:r>
        </a:p>
      </dgm:t>
    </dgm:pt>
    <dgm:pt modelId="{A5F18FA8-E342-4F44-B0F0-E1B1E2D13EA8}" type="parTrans" cxnId="{B5658FAC-8B39-4993-A192-230D17167BC4}">
      <dgm:prSet/>
      <dgm:spPr/>
      <dgm:t>
        <a:bodyPr/>
        <a:lstStyle/>
        <a:p>
          <a:endParaRPr lang="cs-CZ"/>
        </a:p>
      </dgm:t>
    </dgm:pt>
    <dgm:pt modelId="{79738F7C-93F2-43DD-8B73-95F93A41947E}" type="sibTrans" cxnId="{B5658FAC-8B39-4993-A192-230D17167BC4}">
      <dgm:prSet/>
      <dgm:spPr/>
      <dgm:t>
        <a:bodyPr/>
        <a:lstStyle/>
        <a:p>
          <a:endParaRPr lang="cs-CZ"/>
        </a:p>
      </dgm:t>
    </dgm:pt>
    <dgm:pt modelId="{B89F15CF-F76B-40ED-976C-BF61BD3F56D6}">
      <dgm:prSet/>
      <dgm:spPr>
        <a:solidFill>
          <a:srgbClr val="61D6FF"/>
        </a:solidFill>
      </dgm:spPr>
      <dgm:t>
        <a:bodyPr/>
        <a:lstStyle/>
        <a:p>
          <a:r>
            <a:rPr lang="cs-CZ" dirty="0"/>
            <a:t>Senzor tlaku, teploty a vlhkosti BME 280</a:t>
          </a:r>
        </a:p>
      </dgm:t>
    </dgm:pt>
    <dgm:pt modelId="{06B29417-2E53-4F34-BB5A-FC23F9646579}" type="parTrans" cxnId="{2C437A4A-CF59-4E47-B2A6-AC58C1E20BB1}">
      <dgm:prSet/>
      <dgm:spPr/>
      <dgm:t>
        <a:bodyPr/>
        <a:lstStyle/>
        <a:p>
          <a:endParaRPr lang="cs-CZ"/>
        </a:p>
      </dgm:t>
    </dgm:pt>
    <dgm:pt modelId="{FB67CB09-64D4-4B26-B521-F134AABAE62C}" type="sibTrans" cxnId="{2C437A4A-CF59-4E47-B2A6-AC58C1E20BB1}">
      <dgm:prSet/>
      <dgm:spPr/>
      <dgm:t>
        <a:bodyPr/>
        <a:lstStyle/>
        <a:p>
          <a:endParaRPr lang="cs-CZ"/>
        </a:p>
      </dgm:t>
    </dgm:pt>
    <dgm:pt modelId="{17E45C22-A489-4B0C-B3F2-DCBAF12DB9F1}">
      <dgm:prSet/>
      <dgm:spPr>
        <a:solidFill>
          <a:srgbClr val="61D6FF"/>
        </a:solidFill>
      </dgm:spPr>
      <dgm:t>
        <a:bodyPr/>
        <a:lstStyle/>
        <a:p>
          <a:r>
            <a:rPr lang="cs-CZ" dirty="0"/>
            <a:t>LCD displej 1602, I2C sériové rozhraní</a:t>
          </a:r>
        </a:p>
      </dgm:t>
    </dgm:pt>
    <dgm:pt modelId="{EDF713E7-DF02-4633-8889-4223BDD0CCA8}" type="parTrans" cxnId="{CB457616-DF1B-44FF-AD3F-68762F8AE429}">
      <dgm:prSet/>
      <dgm:spPr/>
      <dgm:t>
        <a:bodyPr/>
        <a:lstStyle/>
        <a:p>
          <a:endParaRPr lang="cs-CZ"/>
        </a:p>
      </dgm:t>
    </dgm:pt>
    <dgm:pt modelId="{D7904F98-CF2F-42D0-AB74-A488F57AE882}" type="sibTrans" cxnId="{CB457616-DF1B-44FF-AD3F-68762F8AE429}">
      <dgm:prSet/>
      <dgm:spPr/>
      <dgm:t>
        <a:bodyPr/>
        <a:lstStyle/>
        <a:p>
          <a:endParaRPr lang="cs-CZ"/>
        </a:p>
      </dgm:t>
    </dgm:pt>
    <dgm:pt modelId="{A4D877EC-0ABF-429B-BC80-3F6CF1A6384C}">
      <dgm:prSet/>
      <dgm:spPr>
        <a:solidFill>
          <a:srgbClr val="61D6FF"/>
        </a:solidFill>
      </dgm:spPr>
      <dgm:t>
        <a:bodyPr/>
        <a:lstStyle/>
        <a:p>
          <a:r>
            <a:rPr lang="cs-CZ" dirty="0"/>
            <a:t>Nepájivé kontaktní pole s 830 kontakty</a:t>
          </a:r>
        </a:p>
      </dgm:t>
    </dgm:pt>
    <dgm:pt modelId="{190247BF-0D8F-45B6-8D1F-45AA899A877A}" type="parTrans" cxnId="{90A6DA83-02E0-47AA-B51A-3CDBFE63C3DE}">
      <dgm:prSet/>
      <dgm:spPr/>
      <dgm:t>
        <a:bodyPr/>
        <a:lstStyle/>
        <a:p>
          <a:endParaRPr lang="cs-CZ"/>
        </a:p>
      </dgm:t>
    </dgm:pt>
    <dgm:pt modelId="{C1229BCF-1031-4F15-8AE4-F415B4FA6E43}" type="sibTrans" cxnId="{90A6DA83-02E0-47AA-B51A-3CDBFE63C3DE}">
      <dgm:prSet/>
      <dgm:spPr/>
      <dgm:t>
        <a:bodyPr/>
        <a:lstStyle/>
        <a:p>
          <a:endParaRPr lang="cs-CZ"/>
        </a:p>
      </dgm:t>
    </dgm:pt>
    <dgm:pt modelId="{430DDDEA-F21D-4A1F-859F-E3CE1DFCE606}" type="pres">
      <dgm:prSet presAssocID="{1951705C-3583-4AA6-9F33-015EEEFAA19C}" presName="linearFlow" presStyleCnt="0">
        <dgm:presLayoutVars>
          <dgm:dir/>
          <dgm:resizeHandles val="exact"/>
        </dgm:presLayoutVars>
      </dgm:prSet>
      <dgm:spPr/>
    </dgm:pt>
    <dgm:pt modelId="{A0F10B15-3FD1-499F-ADC0-7F029CDDAC10}" type="pres">
      <dgm:prSet presAssocID="{8BB9A269-522B-4F1D-9F3E-CB8E658465B9}" presName="composite" presStyleCnt="0"/>
      <dgm:spPr/>
    </dgm:pt>
    <dgm:pt modelId="{91DFB6C9-354C-4273-9F20-EFFAE2D6FAB9}" type="pres">
      <dgm:prSet presAssocID="{8BB9A269-522B-4F1D-9F3E-CB8E658465B9}" presName="imgShp" presStyleLbl="fgImgPlace1" presStyleIdx="0" presStyleCnt="4"/>
      <dgm:spPr>
        <a:blipFill>
          <a:blip xmlns:r="http://schemas.openxmlformats.org/officeDocument/2006/relationships" r:embed="rId1">
            <a:extLst>
              <a:ext uri="{837473B0-CC2E-450A-ABE3-18F120FF3D39}">
                <a1611:picAttrSrcUrl xmlns:a1611="http://schemas.microsoft.com/office/drawing/2016/11/main" r:id="rId2"/>
              </a:ext>
            </a:extLst>
          </a:blip>
          <a:srcRect/>
          <a:stretch>
            <a:fillRect t="-12000" b="-12000"/>
          </a:stretch>
        </a:blipFill>
      </dgm:spPr>
    </dgm:pt>
    <dgm:pt modelId="{C3EB1408-6B3A-4FE2-B26E-8F58D5C0D1A9}" type="pres">
      <dgm:prSet presAssocID="{8BB9A269-522B-4F1D-9F3E-CB8E658465B9}" presName="txShp" presStyleLbl="node1" presStyleIdx="0" presStyleCnt="4">
        <dgm:presLayoutVars>
          <dgm:bulletEnabled val="1"/>
        </dgm:presLayoutVars>
      </dgm:prSet>
      <dgm:spPr/>
    </dgm:pt>
    <dgm:pt modelId="{392F7E5A-AAF4-441A-83AB-689B0BE07B3B}" type="pres">
      <dgm:prSet presAssocID="{79738F7C-93F2-43DD-8B73-95F93A41947E}" presName="spacing" presStyleCnt="0"/>
      <dgm:spPr/>
    </dgm:pt>
    <dgm:pt modelId="{22D4D0B2-D95B-4B6E-A59F-8A7D3E815D3F}" type="pres">
      <dgm:prSet presAssocID="{B89F15CF-F76B-40ED-976C-BF61BD3F56D6}" presName="composite" presStyleCnt="0"/>
      <dgm:spPr/>
    </dgm:pt>
    <dgm:pt modelId="{0E92D350-C1F8-4A8F-9636-440A733D7FAE}" type="pres">
      <dgm:prSet presAssocID="{B89F15CF-F76B-40ED-976C-BF61BD3F56D6}" presName="imgShp" presStyleLbl="fgImgPlace1" presStyleIdx="1" presStyleCnt="4"/>
      <dgm:spPr>
        <a:blipFill>
          <a:blip xmlns:r="http://schemas.openxmlformats.org/officeDocument/2006/relationships" r:embed="rId3">
            <a:extLst>
              <a:ext uri="{28A0092B-C50C-407E-A947-70E740481C1C}">
                <a14:useLocalDpi xmlns:a14="http://schemas.microsoft.com/office/drawing/2010/main" val="0"/>
              </a:ext>
            </a:extLst>
          </a:blip>
          <a:srcRect/>
          <a:stretch>
            <a:fillRect t="-12000" b="-12000"/>
          </a:stretch>
        </a:blipFill>
      </dgm:spPr>
    </dgm:pt>
    <dgm:pt modelId="{92F9CD11-5D48-4127-A0C2-402F736D131B}" type="pres">
      <dgm:prSet presAssocID="{B89F15CF-F76B-40ED-976C-BF61BD3F56D6}" presName="txShp" presStyleLbl="node1" presStyleIdx="1" presStyleCnt="4">
        <dgm:presLayoutVars>
          <dgm:bulletEnabled val="1"/>
        </dgm:presLayoutVars>
      </dgm:prSet>
      <dgm:spPr/>
    </dgm:pt>
    <dgm:pt modelId="{4F17736C-6AE2-4596-8A13-D4E48FE1C479}" type="pres">
      <dgm:prSet presAssocID="{FB67CB09-64D4-4B26-B521-F134AABAE62C}" presName="spacing" presStyleCnt="0"/>
      <dgm:spPr/>
    </dgm:pt>
    <dgm:pt modelId="{E835BE88-4ED9-4F6A-9B8B-D9C2BA857B61}" type="pres">
      <dgm:prSet presAssocID="{17E45C22-A489-4B0C-B3F2-DCBAF12DB9F1}" presName="composite" presStyleCnt="0"/>
      <dgm:spPr/>
    </dgm:pt>
    <dgm:pt modelId="{7BE4FB5E-AACE-48D8-BA5E-35B3536662AD}" type="pres">
      <dgm:prSet presAssocID="{17E45C22-A489-4B0C-B3F2-DCBAF12DB9F1}" presName="imgShp" presStyleLbl="fgImgPlace1" presStyleIdx="2" presStyleCnt="4"/>
      <dgm:spPr>
        <a:blipFill>
          <a:blip xmlns:r="http://schemas.openxmlformats.org/officeDocument/2006/relationships" r:embed="rId4">
            <a:extLst>
              <a:ext uri="{28A0092B-C50C-407E-A947-70E740481C1C}">
                <a14:useLocalDpi xmlns:a14="http://schemas.microsoft.com/office/drawing/2010/main" val="0"/>
              </a:ext>
            </a:extLst>
          </a:blip>
          <a:srcRect/>
          <a:stretch>
            <a:fillRect t="-12000" b="-12000"/>
          </a:stretch>
        </a:blipFill>
      </dgm:spPr>
    </dgm:pt>
    <dgm:pt modelId="{A0EA87AB-4F2B-4C4D-B1D9-FF03FEF2B713}" type="pres">
      <dgm:prSet presAssocID="{17E45C22-A489-4B0C-B3F2-DCBAF12DB9F1}" presName="txShp" presStyleLbl="node1" presStyleIdx="2" presStyleCnt="4">
        <dgm:presLayoutVars>
          <dgm:bulletEnabled val="1"/>
        </dgm:presLayoutVars>
      </dgm:prSet>
      <dgm:spPr/>
    </dgm:pt>
    <dgm:pt modelId="{E79C75A5-88E3-4C0B-A5C6-2FFC9243BF72}" type="pres">
      <dgm:prSet presAssocID="{D7904F98-CF2F-42D0-AB74-A488F57AE882}" presName="spacing" presStyleCnt="0"/>
      <dgm:spPr/>
    </dgm:pt>
    <dgm:pt modelId="{86A1ECF9-C9E3-4E2E-8C09-0C7763146590}" type="pres">
      <dgm:prSet presAssocID="{A4D877EC-0ABF-429B-BC80-3F6CF1A6384C}" presName="composite" presStyleCnt="0"/>
      <dgm:spPr/>
    </dgm:pt>
    <dgm:pt modelId="{9B3F98CF-1740-4F94-BFA0-7A21DEC49B42}" type="pres">
      <dgm:prSet presAssocID="{A4D877EC-0ABF-429B-BC80-3F6CF1A6384C}" presName="imgShp" presStyleLbl="fgImgPlace1" presStyleIdx="3" presStyleCnt="4"/>
      <dgm:spPr>
        <a:blipFill>
          <a:blip xmlns:r="http://schemas.openxmlformats.org/officeDocument/2006/relationships" r:embed="rId5">
            <a:extLst>
              <a:ext uri="{28A0092B-C50C-407E-A947-70E740481C1C}">
                <a14:useLocalDpi xmlns:a14="http://schemas.microsoft.com/office/drawing/2010/main" val="0"/>
              </a:ext>
            </a:extLst>
          </a:blip>
          <a:srcRect/>
          <a:stretch>
            <a:fillRect t="-12000" b="-12000"/>
          </a:stretch>
        </a:blipFill>
      </dgm:spPr>
    </dgm:pt>
    <dgm:pt modelId="{9A63E779-6EAF-4030-977A-24E354510E29}" type="pres">
      <dgm:prSet presAssocID="{A4D877EC-0ABF-429B-BC80-3F6CF1A6384C}" presName="txShp" presStyleLbl="node1" presStyleIdx="3" presStyleCnt="4">
        <dgm:presLayoutVars>
          <dgm:bulletEnabled val="1"/>
        </dgm:presLayoutVars>
      </dgm:prSet>
      <dgm:spPr/>
    </dgm:pt>
  </dgm:ptLst>
  <dgm:cxnLst>
    <dgm:cxn modelId="{159EBC07-7694-4A64-8560-0186A71B233A}" type="presOf" srcId="{B89F15CF-F76B-40ED-976C-BF61BD3F56D6}" destId="{92F9CD11-5D48-4127-A0C2-402F736D131B}" srcOrd="0" destOrd="0" presId="urn:microsoft.com/office/officeart/2005/8/layout/vList3"/>
    <dgm:cxn modelId="{CB457616-DF1B-44FF-AD3F-68762F8AE429}" srcId="{1951705C-3583-4AA6-9F33-015EEEFAA19C}" destId="{17E45C22-A489-4B0C-B3F2-DCBAF12DB9F1}" srcOrd="2" destOrd="0" parTransId="{EDF713E7-DF02-4633-8889-4223BDD0CCA8}" sibTransId="{D7904F98-CF2F-42D0-AB74-A488F57AE882}"/>
    <dgm:cxn modelId="{2C437A4A-CF59-4E47-B2A6-AC58C1E20BB1}" srcId="{1951705C-3583-4AA6-9F33-015EEEFAA19C}" destId="{B89F15CF-F76B-40ED-976C-BF61BD3F56D6}" srcOrd="1" destOrd="0" parTransId="{06B29417-2E53-4F34-BB5A-FC23F9646579}" sibTransId="{FB67CB09-64D4-4B26-B521-F134AABAE62C}"/>
    <dgm:cxn modelId="{88B5FD53-DDCA-492D-BDE2-2C49EA2A11B6}" type="presOf" srcId="{A4D877EC-0ABF-429B-BC80-3F6CF1A6384C}" destId="{9A63E779-6EAF-4030-977A-24E354510E29}" srcOrd="0" destOrd="0" presId="urn:microsoft.com/office/officeart/2005/8/layout/vList3"/>
    <dgm:cxn modelId="{5A739956-FD9C-48A9-B8CB-F6EFE6AF2E93}" type="presOf" srcId="{17E45C22-A489-4B0C-B3F2-DCBAF12DB9F1}" destId="{A0EA87AB-4F2B-4C4D-B1D9-FF03FEF2B713}" srcOrd="0" destOrd="0" presId="urn:microsoft.com/office/officeart/2005/8/layout/vList3"/>
    <dgm:cxn modelId="{90A6DA83-02E0-47AA-B51A-3CDBFE63C3DE}" srcId="{1951705C-3583-4AA6-9F33-015EEEFAA19C}" destId="{A4D877EC-0ABF-429B-BC80-3F6CF1A6384C}" srcOrd="3" destOrd="0" parTransId="{190247BF-0D8F-45B6-8D1F-45AA899A877A}" sibTransId="{C1229BCF-1031-4F15-8AE4-F415B4FA6E43}"/>
    <dgm:cxn modelId="{6A1BB793-8E8D-436C-9564-F970DBAFD260}" type="presOf" srcId="{8BB9A269-522B-4F1D-9F3E-CB8E658465B9}" destId="{C3EB1408-6B3A-4FE2-B26E-8F58D5C0D1A9}" srcOrd="0" destOrd="0" presId="urn:microsoft.com/office/officeart/2005/8/layout/vList3"/>
    <dgm:cxn modelId="{B5658FAC-8B39-4993-A192-230D17167BC4}" srcId="{1951705C-3583-4AA6-9F33-015EEEFAA19C}" destId="{8BB9A269-522B-4F1D-9F3E-CB8E658465B9}" srcOrd="0" destOrd="0" parTransId="{A5F18FA8-E342-4F44-B0F0-E1B1E2D13EA8}" sibTransId="{79738F7C-93F2-43DD-8B73-95F93A41947E}"/>
    <dgm:cxn modelId="{9D59EAE8-1EC8-4D2F-B7E9-4833554ADE29}" type="presOf" srcId="{1951705C-3583-4AA6-9F33-015EEEFAA19C}" destId="{430DDDEA-F21D-4A1F-859F-E3CE1DFCE606}" srcOrd="0" destOrd="0" presId="urn:microsoft.com/office/officeart/2005/8/layout/vList3"/>
    <dgm:cxn modelId="{760E33CF-6BF7-4AB4-AEBB-94752E7A7450}" type="presParOf" srcId="{430DDDEA-F21D-4A1F-859F-E3CE1DFCE606}" destId="{A0F10B15-3FD1-499F-ADC0-7F029CDDAC10}" srcOrd="0" destOrd="0" presId="urn:microsoft.com/office/officeart/2005/8/layout/vList3"/>
    <dgm:cxn modelId="{695C59A8-6300-4BC4-BAC9-F035C22D6F93}" type="presParOf" srcId="{A0F10B15-3FD1-499F-ADC0-7F029CDDAC10}" destId="{91DFB6C9-354C-4273-9F20-EFFAE2D6FAB9}" srcOrd="0" destOrd="0" presId="urn:microsoft.com/office/officeart/2005/8/layout/vList3"/>
    <dgm:cxn modelId="{3C4CA711-1B13-4BC0-A256-DFEE414DE200}" type="presParOf" srcId="{A0F10B15-3FD1-499F-ADC0-7F029CDDAC10}" destId="{C3EB1408-6B3A-4FE2-B26E-8F58D5C0D1A9}" srcOrd="1" destOrd="0" presId="urn:microsoft.com/office/officeart/2005/8/layout/vList3"/>
    <dgm:cxn modelId="{A535B04E-246C-47A0-85E5-E26F216015FE}" type="presParOf" srcId="{430DDDEA-F21D-4A1F-859F-E3CE1DFCE606}" destId="{392F7E5A-AAF4-441A-83AB-689B0BE07B3B}" srcOrd="1" destOrd="0" presId="urn:microsoft.com/office/officeart/2005/8/layout/vList3"/>
    <dgm:cxn modelId="{38DB9131-D778-4D8F-A555-076DBDF32649}" type="presParOf" srcId="{430DDDEA-F21D-4A1F-859F-E3CE1DFCE606}" destId="{22D4D0B2-D95B-4B6E-A59F-8A7D3E815D3F}" srcOrd="2" destOrd="0" presId="urn:microsoft.com/office/officeart/2005/8/layout/vList3"/>
    <dgm:cxn modelId="{7339B674-10BF-4F29-BFA3-3E6A5F78E419}" type="presParOf" srcId="{22D4D0B2-D95B-4B6E-A59F-8A7D3E815D3F}" destId="{0E92D350-C1F8-4A8F-9636-440A733D7FAE}" srcOrd="0" destOrd="0" presId="urn:microsoft.com/office/officeart/2005/8/layout/vList3"/>
    <dgm:cxn modelId="{28DEB9C2-2AC3-4DB0-94F2-AB3FF758E21A}" type="presParOf" srcId="{22D4D0B2-D95B-4B6E-A59F-8A7D3E815D3F}" destId="{92F9CD11-5D48-4127-A0C2-402F736D131B}" srcOrd="1" destOrd="0" presId="urn:microsoft.com/office/officeart/2005/8/layout/vList3"/>
    <dgm:cxn modelId="{11635E15-09AC-4B5D-8D08-44F6E3F78E2D}" type="presParOf" srcId="{430DDDEA-F21D-4A1F-859F-E3CE1DFCE606}" destId="{4F17736C-6AE2-4596-8A13-D4E48FE1C479}" srcOrd="3" destOrd="0" presId="urn:microsoft.com/office/officeart/2005/8/layout/vList3"/>
    <dgm:cxn modelId="{23E05284-A2DA-4FC6-887E-94D98D9E5FA0}" type="presParOf" srcId="{430DDDEA-F21D-4A1F-859F-E3CE1DFCE606}" destId="{E835BE88-4ED9-4F6A-9B8B-D9C2BA857B61}" srcOrd="4" destOrd="0" presId="urn:microsoft.com/office/officeart/2005/8/layout/vList3"/>
    <dgm:cxn modelId="{0562E874-70F0-4824-973E-5DFE5A8F46A7}" type="presParOf" srcId="{E835BE88-4ED9-4F6A-9B8B-D9C2BA857B61}" destId="{7BE4FB5E-AACE-48D8-BA5E-35B3536662AD}" srcOrd="0" destOrd="0" presId="urn:microsoft.com/office/officeart/2005/8/layout/vList3"/>
    <dgm:cxn modelId="{9429C827-D092-4BC2-8591-C543ED647F3D}" type="presParOf" srcId="{E835BE88-4ED9-4F6A-9B8B-D9C2BA857B61}" destId="{A0EA87AB-4F2B-4C4D-B1D9-FF03FEF2B713}" srcOrd="1" destOrd="0" presId="urn:microsoft.com/office/officeart/2005/8/layout/vList3"/>
    <dgm:cxn modelId="{01339865-FE1F-4FDA-B1C4-C7659B59EA76}" type="presParOf" srcId="{430DDDEA-F21D-4A1F-859F-E3CE1DFCE606}" destId="{E79C75A5-88E3-4C0B-A5C6-2FFC9243BF72}" srcOrd="5" destOrd="0" presId="urn:microsoft.com/office/officeart/2005/8/layout/vList3"/>
    <dgm:cxn modelId="{B9001BA1-A454-43D8-A405-E27D781CCBF2}" type="presParOf" srcId="{430DDDEA-F21D-4A1F-859F-E3CE1DFCE606}" destId="{86A1ECF9-C9E3-4E2E-8C09-0C7763146590}" srcOrd="6" destOrd="0" presId="urn:microsoft.com/office/officeart/2005/8/layout/vList3"/>
    <dgm:cxn modelId="{453F16BF-5F8D-4CA9-BEBF-AF8ABF8BDDF3}" type="presParOf" srcId="{86A1ECF9-C9E3-4E2E-8C09-0C7763146590}" destId="{9B3F98CF-1740-4F94-BFA0-7A21DEC49B42}" srcOrd="0" destOrd="0" presId="urn:microsoft.com/office/officeart/2005/8/layout/vList3"/>
    <dgm:cxn modelId="{72139C85-A07C-46B2-8A7D-73DB4293490F}" type="presParOf" srcId="{86A1ECF9-C9E3-4E2E-8C09-0C7763146590}" destId="{9A63E779-6EAF-4030-977A-24E354510E29}" srcOrd="1" destOrd="0" presId="urn:microsoft.com/office/officeart/2005/8/layout/vList3"/>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9ADB7BD-1CE7-481E-A95D-FBA5F623D60C}" type="doc">
      <dgm:prSet loTypeId="urn:microsoft.com/office/officeart/2005/8/layout/process2" loCatId="process" qsTypeId="urn:microsoft.com/office/officeart/2005/8/quickstyle/simple1" qsCatId="simple" csTypeId="urn:microsoft.com/office/officeart/2005/8/colors/accent1_2" csCatId="accent1" phldr="1"/>
      <dgm:spPr/>
    </dgm:pt>
    <dgm:pt modelId="{B09AC288-4F32-4DFF-87A5-90A2707788A4}">
      <dgm:prSet phldrT="[Text]"/>
      <dgm:spPr>
        <a:solidFill>
          <a:srgbClr val="61D6FF"/>
        </a:solidFill>
      </dgm:spPr>
      <dgm:t>
        <a:bodyPr/>
        <a:lstStyle/>
        <a:p>
          <a:r>
            <a:rPr lang="cs-CZ" dirty="0"/>
            <a:t>Výběr součástek</a:t>
          </a:r>
        </a:p>
      </dgm:t>
    </dgm:pt>
    <dgm:pt modelId="{1C8CCEF1-597A-4553-AEEA-FF9D990C7BDE}" type="parTrans" cxnId="{8BBDE0DC-BA5B-4B79-A91A-FA1C99FA13C5}">
      <dgm:prSet/>
      <dgm:spPr/>
      <dgm:t>
        <a:bodyPr/>
        <a:lstStyle/>
        <a:p>
          <a:endParaRPr lang="cs-CZ"/>
        </a:p>
      </dgm:t>
    </dgm:pt>
    <dgm:pt modelId="{5224BE4C-B21E-459F-A98B-8F8010593134}" type="sibTrans" cxnId="{8BBDE0DC-BA5B-4B79-A91A-FA1C99FA13C5}">
      <dgm:prSet/>
      <dgm:spPr>
        <a:solidFill>
          <a:schemeClr val="tx1"/>
        </a:solidFill>
        <a:ln w="38100">
          <a:solidFill>
            <a:srgbClr val="61D6FF"/>
          </a:solidFill>
        </a:ln>
      </dgm:spPr>
      <dgm:t>
        <a:bodyPr/>
        <a:lstStyle/>
        <a:p>
          <a:endParaRPr lang="cs-CZ"/>
        </a:p>
      </dgm:t>
    </dgm:pt>
    <dgm:pt modelId="{9801A89A-4F9D-4C3C-AE69-4FD31577136F}">
      <dgm:prSet phldrT="[Text]"/>
      <dgm:spPr>
        <a:solidFill>
          <a:srgbClr val="61D6FF"/>
        </a:solidFill>
      </dgm:spPr>
      <dgm:t>
        <a:bodyPr/>
        <a:lstStyle/>
        <a:p>
          <a:r>
            <a:rPr lang="cs-CZ" dirty="0"/>
            <a:t>Testování součástek</a:t>
          </a:r>
        </a:p>
      </dgm:t>
    </dgm:pt>
    <dgm:pt modelId="{2A82BA8F-BF24-4D08-854C-E48AB03AB157}" type="parTrans" cxnId="{4794A411-C02F-415F-BF0B-185F05C62A61}">
      <dgm:prSet/>
      <dgm:spPr/>
      <dgm:t>
        <a:bodyPr/>
        <a:lstStyle/>
        <a:p>
          <a:endParaRPr lang="cs-CZ"/>
        </a:p>
      </dgm:t>
    </dgm:pt>
    <dgm:pt modelId="{B362EFF5-C599-4CE3-B620-DB93E73B010A}" type="sibTrans" cxnId="{4794A411-C02F-415F-BF0B-185F05C62A61}">
      <dgm:prSet/>
      <dgm:spPr>
        <a:solidFill>
          <a:schemeClr val="tx1"/>
        </a:solidFill>
        <a:ln w="38100">
          <a:solidFill>
            <a:srgbClr val="61D6FF"/>
          </a:solidFill>
        </a:ln>
      </dgm:spPr>
      <dgm:t>
        <a:bodyPr/>
        <a:lstStyle/>
        <a:p>
          <a:endParaRPr lang="cs-CZ"/>
        </a:p>
      </dgm:t>
    </dgm:pt>
    <dgm:pt modelId="{2D97026D-EC1F-4D2B-AC99-234D89706B64}">
      <dgm:prSet phldrT="[Text]"/>
      <dgm:spPr>
        <a:solidFill>
          <a:srgbClr val="61D6FF"/>
        </a:solidFill>
      </dgm:spPr>
      <dgm:t>
        <a:bodyPr/>
        <a:lstStyle/>
        <a:p>
          <a:r>
            <a:rPr lang="cs-CZ" dirty="0"/>
            <a:t>Hardwarový model</a:t>
          </a:r>
        </a:p>
      </dgm:t>
    </dgm:pt>
    <dgm:pt modelId="{CD77F1B9-D648-4D3A-88BD-97B2CE5996CF}" type="parTrans" cxnId="{2E1DABF0-DB3A-4BD5-9C96-B6CB73C82185}">
      <dgm:prSet/>
      <dgm:spPr/>
      <dgm:t>
        <a:bodyPr/>
        <a:lstStyle/>
        <a:p>
          <a:endParaRPr lang="cs-CZ"/>
        </a:p>
      </dgm:t>
    </dgm:pt>
    <dgm:pt modelId="{D5870ACD-CCFB-4EA0-BCE6-72B7D00FD553}" type="sibTrans" cxnId="{2E1DABF0-DB3A-4BD5-9C96-B6CB73C82185}">
      <dgm:prSet/>
      <dgm:spPr/>
      <dgm:t>
        <a:bodyPr/>
        <a:lstStyle/>
        <a:p>
          <a:endParaRPr lang="cs-CZ"/>
        </a:p>
      </dgm:t>
    </dgm:pt>
    <dgm:pt modelId="{7035F9EA-487E-4454-ADF3-33ED2C720941}" type="pres">
      <dgm:prSet presAssocID="{E9ADB7BD-1CE7-481E-A95D-FBA5F623D60C}" presName="linearFlow" presStyleCnt="0">
        <dgm:presLayoutVars>
          <dgm:resizeHandles val="exact"/>
        </dgm:presLayoutVars>
      </dgm:prSet>
      <dgm:spPr/>
    </dgm:pt>
    <dgm:pt modelId="{ABC302EC-FC81-4E77-B49E-E2773103E3C8}" type="pres">
      <dgm:prSet presAssocID="{B09AC288-4F32-4DFF-87A5-90A2707788A4}" presName="node" presStyleLbl="node1" presStyleIdx="0" presStyleCnt="3">
        <dgm:presLayoutVars>
          <dgm:bulletEnabled val="1"/>
        </dgm:presLayoutVars>
      </dgm:prSet>
      <dgm:spPr/>
    </dgm:pt>
    <dgm:pt modelId="{F82798DB-91CA-4A9A-A9F7-E610F6B08E3D}" type="pres">
      <dgm:prSet presAssocID="{5224BE4C-B21E-459F-A98B-8F8010593134}" presName="sibTrans" presStyleLbl="sibTrans2D1" presStyleIdx="0" presStyleCnt="2" custScaleY="79602"/>
      <dgm:spPr/>
    </dgm:pt>
    <dgm:pt modelId="{4A22731F-48AE-4C97-884C-62C2A5EBE506}" type="pres">
      <dgm:prSet presAssocID="{5224BE4C-B21E-459F-A98B-8F8010593134}" presName="connectorText" presStyleLbl="sibTrans2D1" presStyleIdx="0" presStyleCnt="2"/>
      <dgm:spPr/>
    </dgm:pt>
    <dgm:pt modelId="{011E96FC-8334-4076-BCB0-6AFEFB85AB05}" type="pres">
      <dgm:prSet presAssocID="{9801A89A-4F9D-4C3C-AE69-4FD31577136F}" presName="node" presStyleLbl="node1" presStyleIdx="1" presStyleCnt="3">
        <dgm:presLayoutVars>
          <dgm:bulletEnabled val="1"/>
        </dgm:presLayoutVars>
      </dgm:prSet>
      <dgm:spPr/>
    </dgm:pt>
    <dgm:pt modelId="{6261D26B-440D-44E8-A6EB-8F451D5A6D70}" type="pres">
      <dgm:prSet presAssocID="{B362EFF5-C599-4CE3-B620-DB93E73B010A}" presName="sibTrans" presStyleLbl="sibTrans2D1" presStyleIdx="1" presStyleCnt="2" custScaleY="79602"/>
      <dgm:spPr/>
    </dgm:pt>
    <dgm:pt modelId="{A294BE77-A769-471D-816B-B25F500FA694}" type="pres">
      <dgm:prSet presAssocID="{B362EFF5-C599-4CE3-B620-DB93E73B010A}" presName="connectorText" presStyleLbl="sibTrans2D1" presStyleIdx="1" presStyleCnt="2"/>
      <dgm:spPr/>
    </dgm:pt>
    <dgm:pt modelId="{9A4DF301-0AE7-49FE-B22F-ACD7F9C8AF78}" type="pres">
      <dgm:prSet presAssocID="{2D97026D-EC1F-4D2B-AC99-234D89706B64}" presName="node" presStyleLbl="node1" presStyleIdx="2" presStyleCnt="3">
        <dgm:presLayoutVars>
          <dgm:bulletEnabled val="1"/>
        </dgm:presLayoutVars>
      </dgm:prSet>
      <dgm:spPr/>
    </dgm:pt>
  </dgm:ptLst>
  <dgm:cxnLst>
    <dgm:cxn modelId="{E5C6B509-5A66-48E9-B63F-0BBE4708FCDB}" type="presOf" srcId="{B362EFF5-C599-4CE3-B620-DB93E73B010A}" destId="{6261D26B-440D-44E8-A6EB-8F451D5A6D70}" srcOrd="0" destOrd="0" presId="urn:microsoft.com/office/officeart/2005/8/layout/process2"/>
    <dgm:cxn modelId="{4794A411-C02F-415F-BF0B-185F05C62A61}" srcId="{E9ADB7BD-1CE7-481E-A95D-FBA5F623D60C}" destId="{9801A89A-4F9D-4C3C-AE69-4FD31577136F}" srcOrd="1" destOrd="0" parTransId="{2A82BA8F-BF24-4D08-854C-E48AB03AB157}" sibTransId="{B362EFF5-C599-4CE3-B620-DB93E73B010A}"/>
    <dgm:cxn modelId="{DD517B14-22C8-4366-8CC6-A8853159BC93}" type="presOf" srcId="{B09AC288-4F32-4DFF-87A5-90A2707788A4}" destId="{ABC302EC-FC81-4E77-B49E-E2773103E3C8}" srcOrd="0" destOrd="0" presId="urn:microsoft.com/office/officeart/2005/8/layout/process2"/>
    <dgm:cxn modelId="{1254DB15-2F63-436E-A7DF-FD000484A007}" type="presOf" srcId="{E9ADB7BD-1CE7-481E-A95D-FBA5F623D60C}" destId="{7035F9EA-487E-4454-ADF3-33ED2C720941}" srcOrd="0" destOrd="0" presId="urn:microsoft.com/office/officeart/2005/8/layout/process2"/>
    <dgm:cxn modelId="{43FCDA22-99CB-4BCB-BE35-FCE1D69F11A0}" type="presOf" srcId="{9801A89A-4F9D-4C3C-AE69-4FD31577136F}" destId="{011E96FC-8334-4076-BCB0-6AFEFB85AB05}" srcOrd="0" destOrd="0" presId="urn:microsoft.com/office/officeart/2005/8/layout/process2"/>
    <dgm:cxn modelId="{D4D007AA-8739-4080-974D-86E9B356C4C5}" type="presOf" srcId="{B362EFF5-C599-4CE3-B620-DB93E73B010A}" destId="{A294BE77-A769-471D-816B-B25F500FA694}" srcOrd="1" destOrd="0" presId="urn:microsoft.com/office/officeart/2005/8/layout/process2"/>
    <dgm:cxn modelId="{E030A8BB-912A-41B7-949C-DAE3259B7534}" type="presOf" srcId="{2D97026D-EC1F-4D2B-AC99-234D89706B64}" destId="{9A4DF301-0AE7-49FE-B22F-ACD7F9C8AF78}" srcOrd="0" destOrd="0" presId="urn:microsoft.com/office/officeart/2005/8/layout/process2"/>
    <dgm:cxn modelId="{E3A393C0-F6D5-4DAA-A374-EF3245400E3A}" type="presOf" srcId="{5224BE4C-B21E-459F-A98B-8F8010593134}" destId="{F82798DB-91CA-4A9A-A9F7-E610F6B08E3D}" srcOrd="0" destOrd="0" presId="urn:microsoft.com/office/officeart/2005/8/layout/process2"/>
    <dgm:cxn modelId="{8BBDE0DC-BA5B-4B79-A91A-FA1C99FA13C5}" srcId="{E9ADB7BD-1CE7-481E-A95D-FBA5F623D60C}" destId="{B09AC288-4F32-4DFF-87A5-90A2707788A4}" srcOrd="0" destOrd="0" parTransId="{1C8CCEF1-597A-4553-AEEA-FF9D990C7BDE}" sibTransId="{5224BE4C-B21E-459F-A98B-8F8010593134}"/>
    <dgm:cxn modelId="{2E1DABF0-DB3A-4BD5-9C96-B6CB73C82185}" srcId="{E9ADB7BD-1CE7-481E-A95D-FBA5F623D60C}" destId="{2D97026D-EC1F-4D2B-AC99-234D89706B64}" srcOrd="2" destOrd="0" parTransId="{CD77F1B9-D648-4D3A-88BD-97B2CE5996CF}" sibTransId="{D5870ACD-CCFB-4EA0-BCE6-72B7D00FD553}"/>
    <dgm:cxn modelId="{1CCE79F6-534F-4C8A-826C-375677BDD363}" type="presOf" srcId="{5224BE4C-B21E-459F-A98B-8F8010593134}" destId="{4A22731F-48AE-4C97-884C-62C2A5EBE506}" srcOrd="1" destOrd="0" presId="urn:microsoft.com/office/officeart/2005/8/layout/process2"/>
    <dgm:cxn modelId="{A6B92AD8-1CDD-493D-8D67-25C591ABB42F}" type="presParOf" srcId="{7035F9EA-487E-4454-ADF3-33ED2C720941}" destId="{ABC302EC-FC81-4E77-B49E-E2773103E3C8}" srcOrd="0" destOrd="0" presId="urn:microsoft.com/office/officeart/2005/8/layout/process2"/>
    <dgm:cxn modelId="{0EC75099-FE94-44E7-BA6C-DB95288AB7DF}" type="presParOf" srcId="{7035F9EA-487E-4454-ADF3-33ED2C720941}" destId="{F82798DB-91CA-4A9A-A9F7-E610F6B08E3D}" srcOrd="1" destOrd="0" presId="urn:microsoft.com/office/officeart/2005/8/layout/process2"/>
    <dgm:cxn modelId="{55AE6661-4497-4F2D-83A9-CFC99599DAE0}" type="presParOf" srcId="{F82798DB-91CA-4A9A-A9F7-E610F6B08E3D}" destId="{4A22731F-48AE-4C97-884C-62C2A5EBE506}" srcOrd="0" destOrd="0" presId="urn:microsoft.com/office/officeart/2005/8/layout/process2"/>
    <dgm:cxn modelId="{12858A7E-32D7-4F51-8127-B1A8C6F8E53A}" type="presParOf" srcId="{7035F9EA-487E-4454-ADF3-33ED2C720941}" destId="{011E96FC-8334-4076-BCB0-6AFEFB85AB05}" srcOrd="2" destOrd="0" presId="urn:microsoft.com/office/officeart/2005/8/layout/process2"/>
    <dgm:cxn modelId="{B4456CAA-4898-409D-AAC0-F4DDC804F93D}" type="presParOf" srcId="{7035F9EA-487E-4454-ADF3-33ED2C720941}" destId="{6261D26B-440D-44E8-A6EB-8F451D5A6D70}" srcOrd="3" destOrd="0" presId="urn:microsoft.com/office/officeart/2005/8/layout/process2"/>
    <dgm:cxn modelId="{35F69248-E130-4CEF-9DB2-774276AD678F}" type="presParOf" srcId="{6261D26B-440D-44E8-A6EB-8F451D5A6D70}" destId="{A294BE77-A769-471D-816B-B25F500FA694}" srcOrd="0" destOrd="0" presId="urn:microsoft.com/office/officeart/2005/8/layout/process2"/>
    <dgm:cxn modelId="{8BFD977A-A1C4-44DC-A41F-4931F24BD5C7}" type="presParOf" srcId="{7035F9EA-487E-4454-ADF3-33ED2C720941}" destId="{9A4DF301-0AE7-49FE-B22F-ACD7F9C8AF78}" srcOrd="4" destOrd="0" presId="urn:microsoft.com/office/officeart/2005/8/layout/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9ADB7BD-1CE7-481E-A95D-FBA5F623D60C}" type="doc">
      <dgm:prSet loTypeId="urn:microsoft.com/office/officeart/2005/8/layout/process2" loCatId="process" qsTypeId="urn:microsoft.com/office/officeart/2005/8/quickstyle/simple1" qsCatId="simple" csTypeId="urn:microsoft.com/office/officeart/2005/8/colors/accent1_2" csCatId="accent1" phldr="1"/>
      <dgm:spPr/>
    </dgm:pt>
    <dgm:pt modelId="{B09AC288-4F32-4DFF-87A5-90A2707788A4}">
      <dgm:prSet phldrT="[Text]"/>
      <dgm:spPr>
        <a:solidFill>
          <a:srgbClr val="61D6FF"/>
        </a:solidFill>
      </dgm:spPr>
      <dgm:t>
        <a:bodyPr/>
        <a:lstStyle/>
        <a:p>
          <a:r>
            <a:rPr lang="cs-CZ" dirty="0"/>
            <a:t>Stažení </a:t>
          </a:r>
        </a:p>
        <a:p>
          <a:r>
            <a:rPr lang="cs-CZ" dirty="0"/>
            <a:t>image</a:t>
          </a:r>
        </a:p>
      </dgm:t>
    </dgm:pt>
    <dgm:pt modelId="{1C8CCEF1-597A-4553-AEEA-FF9D990C7BDE}" type="parTrans" cxnId="{8BBDE0DC-BA5B-4B79-A91A-FA1C99FA13C5}">
      <dgm:prSet/>
      <dgm:spPr/>
      <dgm:t>
        <a:bodyPr/>
        <a:lstStyle/>
        <a:p>
          <a:endParaRPr lang="cs-CZ"/>
        </a:p>
      </dgm:t>
    </dgm:pt>
    <dgm:pt modelId="{5224BE4C-B21E-459F-A98B-8F8010593134}" type="sibTrans" cxnId="{8BBDE0DC-BA5B-4B79-A91A-FA1C99FA13C5}">
      <dgm:prSet/>
      <dgm:spPr>
        <a:solidFill>
          <a:schemeClr val="tx1"/>
        </a:solidFill>
        <a:ln w="38100">
          <a:solidFill>
            <a:srgbClr val="61D6FF"/>
          </a:solidFill>
        </a:ln>
      </dgm:spPr>
      <dgm:t>
        <a:bodyPr/>
        <a:lstStyle/>
        <a:p>
          <a:endParaRPr lang="cs-CZ"/>
        </a:p>
      </dgm:t>
    </dgm:pt>
    <dgm:pt modelId="{9801A89A-4F9D-4C3C-AE69-4FD31577136F}">
      <dgm:prSet phldrT="[Text]"/>
      <dgm:spPr>
        <a:solidFill>
          <a:srgbClr val="61D6FF"/>
        </a:solidFill>
      </dgm:spPr>
      <dgm:t>
        <a:bodyPr/>
        <a:lstStyle/>
        <a:p>
          <a:r>
            <a:rPr lang="cs-CZ" dirty="0"/>
            <a:t>Vytvoření</a:t>
          </a:r>
          <a:r>
            <a:rPr lang="cs-CZ" baseline="0" dirty="0"/>
            <a:t> virtuálního stroje</a:t>
          </a:r>
          <a:endParaRPr lang="cs-CZ" dirty="0"/>
        </a:p>
      </dgm:t>
    </dgm:pt>
    <dgm:pt modelId="{2A82BA8F-BF24-4D08-854C-E48AB03AB157}" type="parTrans" cxnId="{4794A411-C02F-415F-BF0B-185F05C62A61}">
      <dgm:prSet/>
      <dgm:spPr/>
      <dgm:t>
        <a:bodyPr/>
        <a:lstStyle/>
        <a:p>
          <a:endParaRPr lang="cs-CZ"/>
        </a:p>
      </dgm:t>
    </dgm:pt>
    <dgm:pt modelId="{B362EFF5-C599-4CE3-B620-DB93E73B010A}" type="sibTrans" cxnId="{4794A411-C02F-415F-BF0B-185F05C62A61}">
      <dgm:prSet/>
      <dgm:spPr>
        <a:solidFill>
          <a:schemeClr val="tx1"/>
        </a:solidFill>
        <a:ln w="38100">
          <a:solidFill>
            <a:srgbClr val="61D6FF"/>
          </a:solidFill>
        </a:ln>
      </dgm:spPr>
      <dgm:t>
        <a:bodyPr/>
        <a:lstStyle/>
        <a:p>
          <a:endParaRPr lang="cs-CZ"/>
        </a:p>
      </dgm:t>
    </dgm:pt>
    <dgm:pt modelId="{2D97026D-EC1F-4D2B-AC99-234D89706B64}">
      <dgm:prSet phldrT="[Text]"/>
      <dgm:spPr>
        <a:solidFill>
          <a:srgbClr val="61D6FF"/>
        </a:solidFill>
      </dgm:spPr>
      <dgm:t>
        <a:bodyPr/>
        <a:lstStyle/>
        <a:p>
          <a:r>
            <a:rPr lang="cs-CZ" dirty="0"/>
            <a:t>Nahrání      image</a:t>
          </a:r>
        </a:p>
      </dgm:t>
    </dgm:pt>
    <dgm:pt modelId="{CD77F1B9-D648-4D3A-88BD-97B2CE5996CF}" type="parTrans" cxnId="{2E1DABF0-DB3A-4BD5-9C96-B6CB73C82185}">
      <dgm:prSet/>
      <dgm:spPr/>
      <dgm:t>
        <a:bodyPr/>
        <a:lstStyle/>
        <a:p>
          <a:endParaRPr lang="cs-CZ"/>
        </a:p>
      </dgm:t>
    </dgm:pt>
    <dgm:pt modelId="{D5870ACD-CCFB-4EA0-BCE6-72B7D00FD553}" type="sibTrans" cxnId="{2E1DABF0-DB3A-4BD5-9C96-B6CB73C82185}">
      <dgm:prSet/>
      <dgm:spPr/>
      <dgm:t>
        <a:bodyPr/>
        <a:lstStyle/>
        <a:p>
          <a:endParaRPr lang="cs-CZ"/>
        </a:p>
      </dgm:t>
    </dgm:pt>
    <dgm:pt modelId="{7035F9EA-487E-4454-ADF3-33ED2C720941}" type="pres">
      <dgm:prSet presAssocID="{E9ADB7BD-1CE7-481E-A95D-FBA5F623D60C}" presName="linearFlow" presStyleCnt="0">
        <dgm:presLayoutVars>
          <dgm:resizeHandles val="exact"/>
        </dgm:presLayoutVars>
      </dgm:prSet>
      <dgm:spPr/>
    </dgm:pt>
    <dgm:pt modelId="{ABC302EC-FC81-4E77-B49E-E2773103E3C8}" type="pres">
      <dgm:prSet presAssocID="{B09AC288-4F32-4DFF-87A5-90A2707788A4}" presName="node" presStyleLbl="node1" presStyleIdx="0" presStyleCnt="3">
        <dgm:presLayoutVars>
          <dgm:bulletEnabled val="1"/>
        </dgm:presLayoutVars>
      </dgm:prSet>
      <dgm:spPr/>
    </dgm:pt>
    <dgm:pt modelId="{F82798DB-91CA-4A9A-A9F7-E610F6B08E3D}" type="pres">
      <dgm:prSet presAssocID="{5224BE4C-B21E-459F-A98B-8F8010593134}" presName="sibTrans" presStyleLbl="sibTrans2D1" presStyleIdx="0" presStyleCnt="2" custScaleY="79602"/>
      <dgm:spPr/>
    </dgm:pt>
    <dgm:pt modelId="{4A22731F-48AE-4C97-884C-62C2A5EBE506}" type="pres">
      <dgm:prSet presAssocID="{5224BE4C-B21E-459F-A98B-8F8010593134}" presName="connectorText" presStyleLbl="sibTrans2D1" presStyleIdx="0" presStyleCnt="2"/>
      <dgm:spPr/>
    </dgm:pt>
    <dgm:pt modelId="{011E96FC-8334-4076-BCB0-6AFEFB85AB05}" type="pres">
      <dgm:prSet presAssocID="{9801A89A-4F9D-4C3C-AE69-4FD31577136F}" presName="node" presStyleLbl="node1" presStyleIdx="1" presStyleCnt="3">
        <dgm:presLayoutVars>
          <dgm:bulletEnabled val="1"/>
        </dgm:presLayoutVars>
      </dgm:prSet>
      <dgm:spPr/>
    </dgm:pt>
    <dgm:pt modelId="{6261D26B-440D-44E8-A6EB-8F451D5A6D70}" type="pres">
      <dgm:prSet presAssocID="{B362EFF5-C599-4CE3-B620-DB93E73B010A}" presName="sibTrans" presStyleLbl="sibTrans2D1" presStyleIdx="1" presStyleCnt="2" custScaleY="79602"/>
      <dgm:spPr/>
    </dgm:pt>
    <dgm:pt modelId="{A294BE77-A769-471D-816B-B25F500FA694}" type="pres">
      <dgm:prSet presAssocID="{B362EFF5-C599-4CE3-B620-DB93E73B010A}" presName="connectorText" presStyleLbl="sibTrans2D1" presStyleIdx="1" presStyleCnt="2"/>
      <dgm:spPr/>
    </dgm:pt>
    <dgm:pt modelId="{9A4DF301-0AE7-49FE-B22F-ACD7F9C8AF78}" type="pres">
      <dgm:prSet presAssocID="{2D97026D-EC1F-4D2B-AC99-234D89706B64}" presName="node" presStyleLbl="node1" presStyleIdx="2" presStyleCnt="3">
        <dgm:presLayoutVars>
          <dgm:bulletEnabled val="1"/>
        </dgm:presLayoutVars>
      </dgm:prSet>
      <dgm:spPr/>
    </dgm:pt>
  </dgm:ptLst>
  <dgm:cxnLst>
    <dgm:cxn modelId="{E5C6B509-5A66-48E9-B63F-0BBE4708FCDB}" type="presOf" srcId="{B362EFF5-C599-4CE3-B620-DB93E73B010A}" destId="{6261D26B-440D-44E8-A6EB-8F451D5A6D70}" srcOrd="0" destOrd="0" presId="urn:microsoft.com/office/officeart/2005/8/layout/process2"/>
    <dgm:cxn modelId="{4794A411-C02F-415F-BF0B-185F05C62A61}" srcId="{E9ADB7BD-1CE7-481E-A95D-FBA5F623D60C}" destId="{9801A89A-4F9D-4C3C-AE69-4FD31577136F}" srcOrd="1" destOrd="0" parTransId="{2A82BA8F-BF24-4D08-854C-E48AB03AB157}" sibTransId="{B362EFF5-C599-4CE3-B620-DB93E73B010A}"/>
    <dgm:cxn modelId="{DD517B14-22C8-4366-8CC6-A8853159BC93}" type="presOf" srcId="{B09AC288-4F32-4DFF-87A5-90A2707788A4}" destId="{ABC302EC-FC81-4E77-B49E-E2773103E3C8}" srcOrd="0" destOrd="0" presId="urn:microsoft.com/office/officeart/2005/8/layout/process2"/>
    <dgm:cxn modelId="{1254DB15-2F63-436E-A7DF-FD000484A007}" type="presOf" srcId="{E9ADB7BD-1CE7-481E-A95D-FBA5F623D60C}" destId="{7035F9EA-487E-4454-ADF3-33ED2C720941}" srcOrd="0" destOrd="0" presId="urn:microsoft.com/office/officeart/2005/8/layout/process2"/>
    <dgm:cxn modelId="{43FCDA22-99CB-4BCB-BE35-FCE1D69F11A0}" type="presOf" srcId="{9801A89A-4F9D-4C3C-AE69-4FD31577136F}" destId="{011E96FC-8334-4076-BCB0-6AFEFB85AB05}" srcOrd="0" destOrd="0" presId="urn:microsoft.com/office/officeart/2005/8/layout/process2"/>
    <dgm:cxn modelId="{D4D007AA-8739-4080-974D-86E9B356C4C5}" type="presOf" srcId="{B362EFF5-C599-4CE3-B620-DB93E73B010A}" destId="{A294BE77-A769-471D-816B-B25F500FA694}" srcOrd="1" destOrd="0" presId="urn:microsoft.com/office/officeart/2005/8/layout/process2"/>
    <dgm:cxn modelId="{E030A8BB-912A-41B7-949C-DAE3259B7534}" type="presOf" srcId="{2D97026D-EC1F-4D2B-AC99-234D89706B64}" destId="{9A4DF301-0AE7-49FE-B22F-ACD7F9C8AF78}" srcOrd="0" destOrd="0" presId="urn:microsoft.com/office/officeart/2005/8/layout/process2"/>
    <dgm:cxn modelId="{E3A393C0-F6D5-4DAA-A374-EF3245400E3A}" type="presOf" srcId="{5224BE4C-B21E-459F-A98B-8F8010593134}" destId="{F82798DB-91CA-4A9A-A9F7-E610F6B08E3D}" srcOrd="0" destOrd="0" presId="urn:microsoft.com/office/officeart/2005/8/layout/process2"/>
    <dgm:cxn modelId="{8BBDE0DC-BA5B-4B79-A91A-FA1C99FA13C5}" srcId="{E9ADB7BD-1CE7-481E-A95D-FBA5F623D60C}" destId="{B09AC288-4F32-4DFF-87A5-90A2707788A4}" srcOrd="0" destOrd="0" parTransId="{1C8CCEF1-597A-4553-AEEA-FF9D990C7BDE}" sibTransId="{5224BE4C-B21E-459F-A98B-8F8010593134}"/>
    <dgm:cxn modelId="{2E1DABF0-DB3A-4BD5-9C96-B6CB73C82185}" srcId="{E9ADB7BD-1CE7-481E-A95D-FBA5F623D60C}" destId="{2D97026D-EC1F-4D2B-AC99-234D89706B64}" srcOrd="2" destOrd="0" parTransId="{CD77F1B9-D648-4D3A-88BD-97B2CE5996CF}" sibTransId="{D5870ACD-CCFB-4EA0-BCE6-72B7D00FD553}"/>
    <dgm:cxn modelId="{1CCE79F6-534F-4C8A-826C-375677BDD363}" type="presOf" srcId="{5224BE4C-B21E-459F-A98B-8F8010593134}" destId="{4A22731F-48AE-4C97-884C-62C2A5EBE506}" srcOrd="1" destOrd="0" presId="urn:microsoft.com/office/officeart/2005/8/layout/process2"/>
    <dgm:cxn modelId="{A6B92AD8-1CDD-493D-8D67-25C591ABB42F}" type="presParOf" srcId="{7035F9EA-487E-4454-ADF3-33ED2C720941}" destId="{ABC302EC-FC81-4E77-B49E-E2773103E3C8}" srcOrd="0" destOrd="0" presId="urn:microsoft.com/office/officeart/2005/8/layout/process2"/>
    <dgm:cxn modelId="{0EC75099-FE94-44E7-BA6C-DB95288AB7DF}" type="presParOf" srcId="{7035F9EA-487E-4454-ADF3-33ED2C720941}" destId="{F82798DB-91CA-4A9A-A9F7-E610F6B08E3D}" srcOrd="1" destOrd="0" presId="urn:microsoft.com/office/officeart/2005/8/layout/process2"/>
    <dgm:cxn modelId="{55AE6661-4497-4F2D-83A9-CFC99599DAE0}" type="presParOf" srcId="{F82798DB-91CA-4A9A-A9F7-E610F6B08E3D}" destId="{4A22731F-48AE-4C97-884C-62C2A5EBE506}" srcOrd="0" destOrd="0" presId="urn:microsoft.com/office/officeart/2005/8/layout/process2"/>
    <dgm:cxn modelId="{12858A7E-32D7-4F51-8127-B1A8C6F8E53A}" type="presParOf" srcId="{7035F9EA-487E-4454-ADF3-33ED2C720941}" destId="{011E96FC-8334-4076-BCB0-6AFEFB85AB05}" srcOrd="2" destOrd="0" presId="urn:microsoft.com/office/officeart/2005/8/layout/process2"/>
    <dgm:cxn modelId="{B4456CAA-4898-409D-AAC0-F4DDC804F93D}" type="presParOf" srcId="{7035F9EA-487E-4454-ADF3-33ED2C720941}" destId="{6261D26B-440D-44E8-A6EB-8F451D5A6D70}" srcOrd="3" destOrd="0" presId="urn:microsoft.com/office/officeart/2005/8/layout/process2"/>
    <dgm:cxn modelId="{35F69248-E130-4CEF-9DB2-774276AD678F}" type="presParOf" srcId="{6261D26B-440D-44E8-A6EB-8F451D5A6D70}" destId="{A294BE77-A769-471D-816B-B25F500FA694}" srcOrd="0" destOrd="0" presId="urn:microsoft.com/office/officeart/2005/8/layout/process2"/>
    <dgm:cxn modelId="{8BFD977A-A1C4-44DC-A41F-4931F24BD5C7}" type="presParOf" srcId="{7035F9EA-487E-4454-ADF3-33ED2C720941}" destId="{9A4DF301-0AE7-49FE-B22F-ACD7F9C8AF78}" srcOrd="4" destOrd="0" presId="urn:microsoft.com/office/officeart/2005/8/layout/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E9ADB7BD-1CE7-481E-A95D-FBA5F623D60C}" type="doc">
      <dgm:prSet loTypeId="urn:microsoft.com/office/officeart/2005/8/layout/process2" loCatId="process" qsTypeId="urn:microsoft.com/office/officeart/2005/8/quickstyle/simple1" qsCatId="simple" csTypeId="urn:microsoft.com/office/officeart/2005/8/colors/accent1_2" csCatId="accent1" phldr="1"/>
      <dgm:spPr/>
    </dgm:pt>
    <dgm:pt modelId="{B09AC288-4F32-4DFF-87A5-90A2707788A4}">
      <dgm:prSet phldrT="[Text]"/>
      <dgm:spPr>
        <a:solidFill>
          <a:srgbClr val="61D6FF"/>
        </a:solidFill>
      </dgm:spPr>
      <dgm:t>
        <a:bodyPr/>
        <a:lstStyle/>
        <a:p>
          <a:r>
            <a:rPr lang="cs-CZ" dirty="0"/>
            <a:t>Vytvoření uživatelského účtu</a:t>
          </a:r>
        </a:p>
      </dgm:t>
    </dgm:pt>
    <dgm:pt modelId="{1C8CCEF1-597A-4553-AEEA-FF9D990C7BDE}" type="parTrans" cxnId="{8BBDE0DC-BA5B-4B79-A91A-FA1C99FA13C5}">
      <dgm:prSet/>
      <dgm:spPr/>
      <dgm:t>
        <a:bodyPr/>
        <a:lstStyle/>
        <a:p>
          <a:endParaRPr lang="cs-CZ"/>
        </a:p>
      </dgm:t>
    </dgm:pt>
    <dgm:pt modelId="{5224BE4C-B21E-459F-A98B-8F8010593134}" type="sibTrans" cxnId="{8BBDE0DC-BA5B-4B79-A91A-FA1C99FA13C5}">
      <dgm:prSet/>
      <dgm:spPr>
        <a:solidFill>
          <a:schemeClr val="tx1"/>
        </a:solidFill>
        <a:ln w="44450">
          <a:solidFill>
            <a:srgbClr val="61D6FF"/>
          </a:solidFill>
        </a:ln>
      </dgm:spPr>
      <dgm:t>
        <a:bodyPr/>
        <a:lstStyle/>
        <a:p>
          <a:endParaRPr lang="cs-CZ"/>
        </a:p>
      </dgm:t>
    </dgm:pt>
    <dgm:pt modelId="{9801A89A-4F9D-4C3C-AE69-4FD31577136F}">
      <dgm:prSet phldrT="[Text]"/>
      <dgm:spPr>
        <a:solidFill>
          <a:srgbClr val="61D6FF"/>
        </a:solidFill>
      </dgm:spPr>
      <dgm:t>
        <a:bodyPr/>
        <a:lstStyle/>
        <a:p>
          <a:r>
            <a:rPr lang="cs-CZ" dirty="0"/>
            <a:t>Instalace doplňků</a:t>
          </a:r>
        </a:p>
      </dgm:t>
    </dgm:pt>
    <dgm:pt modelId="{2A82BA8F-BF24-4D08-854C-E48AB03AB157}" type="parTrans" cxnId="{4794A411-C02F-415F-BF0B-185F05C62A61}">
      <dgm:prSet/>
      <dgm:spPr/>
      <dgm:t>
        <a:bodyPr/>
        <a:lstStyle/>
        <a:p>
          <a:endParaRPr lang="cs-CZ"/>
        </a:p>
      </dgm:t>
    </dgm:pt>
    <dgm:pt modelId="{B362EFF5-C599-4CE3-B620-DB93E73B010A}" type="sibTrans" cxnId="{4794A411-C02F-415F-BF0B-185F05C62A61}">
      <dgm:prSet/>
      <dgm:spPr>
        <a:solidFill>
          <a:schemeClr val="tx1"/>
        </a:solidFill>
        <a:ln w="44450">
          <a:solidFill>
            <a:srgbClr val="61D6FF"/>
          </a:solidFill>
        </a:ln>
      </dgm:spPr>
      <dgm:t>
        <a:bodyPr/>
        <a:lstStyle/>
        <a:p>
          <a:endParaRPr lang="cs-CZ"/>
        </a:p>
      </dgm:t>
    </dgm:pt>
    <dgm:pt modelId="{7035F9EA-487E-4454-ADF3-33ED2C720941}" type="pres">
      <dgm:prSet presAssocID="{E9ADB7BD-1CE7-481E-A95D-FBA5F623D60C}" presName="linearFlow" presStyleCnt="0">
        <dgm:presLayoutVars>
          <dgm:resizeHandles val="exact"/>
        </dgm:presLayoutVars>
      </dgm:prSet>
      <dgm:spPr/>
    </dgm:pt>
    <dgm:pt modelId="{ABC302EC-FC81-4E77-B49E-E2773103E3C8}" type="pres">
      <dgm:prSet presAssocID="{B09AC288-4F32-4DFF-87A5-90A2707788A4}" presName="node" presStyleLbl="node1" presStyleIdx="0" presStyleCnt="2">
        <dgm:presLayoutVars>
          <dgm:bulletEnabled val="1"/>
        </dgm:presLayoutVars>
      </dgm:prSet>
      <dgm:spPr/>
    </dgm:pt>
    <dgm:pt modelId="{F82798DB-91CA-4A9A-A9F7-E610F6B08E3D}" type="pres">
      <dgm:prSet presAssocID="{5224BE4C-B21E-459F-A98B-8F8010593134}" presName="sibTrans" presStyleLbl="sibTrans2D1" presStyleIdx="0" presStyleCnt="1" custScaleY="81754"/>
      <dgm:spPr/>
    </dgm:pt>
    <dgm:pt modelId="{4A22731F-48AE-4C97-884C-62C2A5EBE506}" type="pres">
      <dgm:prSet presAssocID="{5224BE4C-B21E-459F-A98B-8F8010593134}" presName="connectorText" presStyleLbl="sibTrans2D1" presStyleIdx="0" presStyleCnt="1"/>
      <dgm:spPr/>
    </dgm:pt>
    <dgm:pt modelId="{011E96FC-8334-4076-BCB0-6AFEFB85AB05}" type="pres">
      <dgm:prSet presAssocID="{9801A89A-4F9D-4C3C-AE69-4FD31577136F}" presName="node" presStyleLbl="node1" presStyleIdx="1" presStyleCnt="2">
        <dgm:presLayoutVars>
          <dgm:bulletEnabled val="1"/>
        </dgm:presLayoutVars>
      </dgm:prSet>
      <dgm:spPr/>
    </dgm:pt>
  </dgm:ptLst>
  <dgm:cxnLst>
    <dgm:cxn modelId="{4794A411-C02F-415F-BF0B-185F05C62A61}" srcId="{E9ADB7BD-1CE7-481E-A95D-FBA5F623D60C}" destId="{9801A89A-4F9D-4C3C-AE69-4FD31577136F}" srcOrd="1" destOrd="0" parTransId="{2A82BA8F-BF24-4D08-854C-E48AB03AB157}" sibTransId="{B362EFF5-C599-4CE3-B620-DB93E73B010A}"/>
    <dgm:cxn modelId="{DD517B14-22C8-4366-8CC6-A8853159BC93}" type="presOf" srcId="{B09AC288-4F32-4DFF-87A5-90A2707788A4}" destId="{ABC302EC-FC81-4E77-B49E-E2773103E3C8}" srcOrd="0" destOrd="0" presId="urn:microsoft.com/office/officeart/2005/8/layout/process2"/>
    <dgm:cxn modelId="{1254DB15-2F63-436E-A7DF-FD000484A007}" type="presOf" srcId="{E9ADB7BD-1CE7-481E-A95D-FBA5F623D60C}" destId="{7035F9EA-487E-4454-ADF3-33ED2C720941}" srcOrd="0" destOrd="0" presId="urn:microsoft.com/office/officeart/2005/8/layout/process2"/>
    <dgm:cxn modelId="{43FCDA22-99CB-4BCB-BE35-FCE1D69F11A0}" type="presOf" srcId="{9801A89A-4F9D-4C3C-AE69-4FD31577136F}" destId="{011E96FC-8334-4076-BCB0-6AFEFB85AB05}" srcOrd="0" destOrd="0" presId="urn:microsoft.com/office/officeart/2005/8/layout/process2"/>
    <dgm:cxn modelId="{E3A393C0-F6D5-4DAA-A374-EF3245400E3A}" type="presOf" srcId="{5224BE4C-B21E-459F-A98B-8F8010593134}" destId="{F82798DB-91CA-4A9A-A9F7-E610F6B08E3D}" srcOrd="0" destOrd="0" presId="urn:microsoft.com/office/officeart/2005/8/layout/process2"/>
    <dgm:cxn modelId="{8BBDE0DC-BA5B-4B79-A91A-FA1C99FA13C5}" srcId="{E9ADB7BD-1CE7-481E-A95D-FBA5F623D60C}" destId="{B09AC288-4F32-4DFF-87A5-90A2707788A4}" srcOrd="0" destOrd="0" parTransId="{1C8CCEF1-597A-4553-AEEA-FF9D990C7BDE}" sibTransId="{5224BE4C-B21E-459F-A98B-8F8010593134}"/>
    <dgm:cxn modelId="{1CCE79F6-534F-4C8A-826C-375677BDD363}" type="presOf" srcId="{5224BE4C-B21E-459F-A98B-8F8010593134}" destId="{4A22731F-48AE-4C97-884C-62C2A5EBE506}" srcOrd="1" destOrd="0" presId="urn:microsoft.com/office/officeart/2005/8/layout/process2"/>
    <dgm:cxn modelId="{A6B92AD8-1CDD-493D-8D67-25C591ABB42F}" type="presParOf" srcId="{7035F9EA-487E-4454-ADF3-33ED2C720941}" destId="{ABC302EC-FC81-4E77-B49E-E2773103E3C8}" srcOrd="0" destOrd="0" presId="urn:microsoft.com/office/officeart/2005/8/layout/process2"/>
    <dgm:cxn modelId="{0EC75099-FE94-44E7-BA6C-DB95288AB7DF}" type="presParOf" srcId="{7035F9EA-487E-4454-ADF3-33ED2C720941}" destId="{F82798DB-91CA-4A9A-A9F7-E610F6B08E3D}" srcOrd="1" destOrd="0" presId="urn:microsoft.com/office/officeart/2005/8/layout/process2"/>
    <dgm:cxn modelId="{55AE6661-4497-4F2D-83A9-CFC99599DAE0}" type="presParOf" srcId="{F82798DB-91CA-4A9A-A9F7-E610F6B08E3D}" destId="{4A22731F-48AE-4C97-884C-62C2A5EBE506}" srcOrd="0" destOrd="0" presId="urn:microsoft.com/office/officeart/2005/8/layout/process2"/>
    <dgm:cxn modelId="{12858A7E-32D7-4F51-8127-B1A8C6F8E53A}" type="presParOf" srcId="{7035F9EA-487E-4454-ADF3-33ED2C720941}" destId="{011E96FC-8334-4076-BCB0-6AFEFB85AB05}" srcOrd="2" destOrd="0" presId="urn:microsoft.com/office/officeart/2005/8/layout/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E9ADB7BD-1CE7-481E-A95D-FBA5F623D60C}" type="doc">
      <dgm:prSet loTypeId="urn:microsoft.com/office/officeart/2005/8/layout/process5" loCatId="process" qsTypeId="urn:microsoft.com/office/officeart/2005/8/quickstyle/simple1" qsCatId="simple" csTypeId="urn:microsoft.com/office/officeart/2005/8/colors/accent1_2" csCatId="accent1" phldr="1"/>
      <dgm:spPr/>
    </dgm:pt>
    <dgm:pt modelId="{B09AC288-4F32-4DFF-87A5-90A2707788A4}">
      <dgm:prSet phldrT="[Text]"/>
      <dgm:spPr>
        <a:solidFill>
          <a:srgbClr val="61D6FF"/>
        </a:solidFill>
      </dgm:spPr>
      <dgm:t>
        <a:bodyPr/>
        <a:lstStyle/>
        <a:p>
          <a:r>
            <a:rPr lang="cs-CZ" dirty="0"/>
            <a:t>Výpis na </a:t>
          </a:r>
          <a:r>
            <a:rPr lang="cs-CZ" dirty="0" err="1"/>
            <a:t>serial</a:t>
          </a:r>
          <a:r>
            <a:rPr lang="cs-CZ" dirty="0"/>
            <a:t> monitor</a:t>
          </a:r>
        </a:p>
      </dgm:t>
    </dgm:pt>
    <dgm:pt modelId="{1C8CCEF1-597A-4553-AEEA-FF9D990C7BDE}" type="parTrans" cxnId="{8BBDE0DC-BA5B-4B79-A91A-FA1C99FA13C5}">
      <dgm:prSet/>
      <dgm:spPr/>
      <dgm:t>
        <a:bodyPr/>
        <a:lstStyle/>
        <a:p>
          <a:endParaRPr lang="cs-CZ"/>
        </a:p>
      </dgm:t>
    </dgm:pt>
    <dgm:pt modelId="{5224BE4C-B21E-459F-A98B-8F8010593134}" type="sibTrans" cxnId="{8BBDE0DC-BA5B-4B79-A91A-FA1C99FA13C5}">
      <dgm:prSet/>
      <dgm:spPr>
        <a:solidFill>
          <a:schemeClr val="tx1"/>
        </a:solidFill>
        <a:ln w="31750">
          <a:solidFill>
            <a:srgbClr val="61D6FF"/>
          </a:solidFill>
        </a:ln>
      </dgm:spPr>
      <dgm:t>
        <a:bodyPr/>
        <a:lstStyle/>
        <a:p>
          <a:endParaRPr lang="cs-CZ"/>
        </a:p>
      </dgm:t>
    </dgm:pt>
    <dgm:pt modelId="{9801A89A-4F9D-4C3C-AE69-4FD31577136F}">
      <dgm:prSet phldrT="[Text]"/>
      <dgm:spPr>
        <a:solidFill>
          <a:srgbClr val="61D6FF"/>
        </a:solidFill>
      </dgm:spPr>
      <dgm:t>
        <a:bodyPr/>
        <a:lstStyle/>
        <a:p>
          <a:r>
            <a:rPr lang="cs-CZ" dirty="0"/>
            <a:t>Výpis na LCD displej</a:t>
          </a:r>
        </a:p>
      </dgm:t>
    </dgm:pt>
    <dgm:pt modelId="{2A82BA8F-BF24-4D08-854C-E48AB03AB157}" type="parTrans" cxnId="{4794A411-C02F-415F-BF0B-185F05C62A61}">
      <dgm:prSet/>
      <dgm:spPr/>
      <dgm:t>
        <a:bodyPr/>
        <a:lstStyle/>
        <a:p>
          <a:endParaRPr lang="cs-CZ"/>
        </a:p>
      </dgm:t>
    </dgm:pt>
    <dgm:pt modelId="{B362EFF5-C599-4CE3-B620-DB93E73B010A}" type="sibTrans" cxnId="{4794A411-C02F-415F-BF0B-185F05C62A61}">
      <dgm:prSet/>
      <dgm:spPr>
        <a:solidFill>
          <a:schemeClr val="tx1"/>
        </a:solidFill>
        <a:ln w="31750">
          <a:solidFill>
            <a:srgbClr val="61D6FF"/>
          </a:solidFill>
        </a:ln>
      </dgm:spPr>
      <dgm:t>
        <a:bodyPr/>
        <a:lstStyle/>
        <a:p>
          <a:endParaRPr lang="cs-CZ"/>
        </a:p>
      </dgm:t>
    </dgm:pt>
    <dgm:pt modelId="{EF85D302-9674-4366-9C1A-EAC4E030ADA1}">
      <dgm:prSet phldrT="[Text]"/>
      <dgm:spPr>
        <a:solidFill>
          <a:srgbClr val="61D6FF"/>
        </a:solidFill>
      </dgm:spPr>
      <dgm:t>
        <a:bodyPr/>
        <a:lstStyle/>
        <a:p>
          <a:r>
            <a:rPr lang="cs-CZ" dirty="0"/>
            <a:t>Připojení k </a:t>
          </a:r>
        </a:p>
        <a:p>
          <a:r>
            <a:rPr lang="cs-CZ" dirty="0"/>
            <a:t>Wi-Fi</a:t>
          </a:r>
        </a:p>
      </dgm:t>
    </dgm:pt>
    <dgm:pt modelId="{F02C6A2E-92EC-4788-99F4-718C5D375481}" type="parTrans" cxnId="{014AEE1D-BCA6-4D5F-BADC-D1C7887B5125}">
      <dgm:prSet/>
      <dgm:spPr/>
      <dgm:t>
        <a:bodyPr/>
        <a:lstStyle/>
        <a:p>
          <a:endParaRPr lang="cs-CZ"/>
        </a:p>
      </dgm:t>
    </dgm:pt>
    <dgm:pt modelId="{0EDD98B1-D003-4FB6-990B-444289DE8915}" type="sibTrans" cxnId="{014AEE1D-BCA6-4D5F-BADC-D1C7887B5125}">
      <dgm:prSet/>
      <dgm:spPr>
        <a:solidFill>
          <a:schemeClr val="tx1"/>
        </a:solidFill>
        <a:ln w="31750">
          <a:solidFill>
            <a:srgbClr val="61D6FF"/>
          </a:solidFill>
        </a:ln>
      </dgm:spPr>
      <dgm:t>
        <a:bodyPr/>
        <a:lstStyle/>
        <a:p>
          <a:endParaRPr lang="cs-CZ"/>
        </a:p>
      </dgm:t>
    </dgm:pt>
    <dgm:pt modelId="{2DED80ED-0620-4F4B-8095-7C50F2DA1BE6}">
      <dgm:prSet phldrT="[Text]"/>
      <dgm:spPr>
        <a:solidFill>
          <a:srgbClr val="61D6FF"/>
        </a:solidFill>
      </dgm:spPr>
      <dgm:t>
        <a:bodyPr/>
        <a:lstStyle/>
        <a:p>
          <a:r>
            <a:rPr lang="cs-CZ" dirty="0"/>
            <a:t>Komentáře</a:t>
          </a:r>
        </a:p>
      </dgm:t>
    </dgm:pt>
    <dgm:pt modelId="{498C6F28-45EB-48E4-91DC-19B87F37E7B5}" type="parTrans" cxnId="{6DF3036D-8259-4FE4-8169-F972839B32A4}">
      <dgm:prSet/>
      <dgm:spPr/>
      <dgm:t>
        <a:bodyPr/>
        <a:lstStyle/>
        <a:p>
          <a:endParaRPr lang="cs-CZ"/>
        </a:p>
      </dgm:t>
    </dgm:pt>
    <dgm:pt modelId="{FF6670C9-DB07-4070-B588-562D5CBF5975}" type="sibTrans" cxnId="{6DF3036D-8259-4FE4-8169-F972839B32A4}">
      <dgm:prSet/>
      <dgm:spPr/>
      <dgm:t>
        <a:bodyPr/>
        <a:lstStyle/>
        <a:p>
          <a:endParaRPr lang="cs-CZ"/>
        </a:p>
      </dgm:t>
    </dgm:pt>
    <dgm:pt modelId="{A3B2910C-4B2B-4C67-89FE-7CB10EB0DCF1}">
      <dgm:prSet phldrT="[Text]"/>
      <dgm:spPr>
        <a:solidFill>
          <a:srgbClr val="61D6FF"/>
        </a:solidFill>
      </dgm:spPr>
      <dgm:t>
        <a:bodyPr/>
        <a:lstStyle/>
        <a:p>
          <a:r>
            <a:rPr lang="cs-CZ" dirty="0"/>
            <a:t>Publikování</a:t>
          </a:r>
        </a:p>
      </dgm:t>
    </dgm:pt>
    <dgm:pt modelId="{26B9D5B6-82F0-4987-BA6C-02E20E097C4B}" type="parTrans" cxnId="{23A0515B-6E69-4E25-8E44-0E2D5838DD43}">
      <dgm:prSet/>
      <dgm:spPr/>
      <dgm:t>
        <a:bodyPr/>
        <a:lstStyle/>
        <a:p>
          <a:endParaRPr lang="cs-CZ"/>
        </a:p>
      </dgm:t>
    </dgm:pt>
    <dgm:pt modelId="{B02536D9-5839-419D-B6F5-9D619899DC01}" type="sibTrans" cxnId="{23A0515B-6E69-4E25-8E44-0E2D5838DD43}">
      <dgm:prSet/>
      <dgm:spPr>
        <a:solidFill>
          <a:schemeClr val="tx1"/>
        </a:solidFill>
        <a:ln w="31750">
          <a:solidFill>
            <a:srgbClr val="61D6FF"/>
          </a:solidFill>
        </a:ln>
      </dgm:spPr>
      <dgm:t>
        <a:bodyPr/>
        <a:lstStyle/>
        <a:p>
          <a:endParaRPr lang="cs-CZ"/>
        </a:p>
      </dgm:t>
    </dgm:pt>
    <dgm:pt modelId="{548C730A-E960-4AA6-8E0E-CD22E758ABDF}">
      <dgm:prSet phldrT="[Text]"/>
      <dgm:spPr>
        <a:solidFill>
          <a:srgbClr val="61D6FF"/>
        </a:solidFill>
      </dgm:spPr>
      <dgm:t>
        <a:bodyPr/>
        <a:lstStyle/>
        <a:p>
          <a:r>
            <a:rPr lang="cs-CZ" dirty="0"/>
            <a:t>Vynucené publikování</a:t>
          </a:r>
        </a:p>
      </dgm:t>
    </dgm:pt>
    <dgm:pt modelId="{17B4357E-DD1D-4D91-9383-191E8F988EF9}" type="parTrans" cxnId="{92D47704-C245-4644-BCCA-EB0D17DCDA15}">
      <dgm:prSet/>
      <dgm:spPr/>
      <dgm:t>
        <a:bodyPr/>
        <a:lstStyle/>
        <a:p>
          <a:endParaRPr lang="cs-CZ"/>
        </a:p>
      </dgm:t>
    </dgm:pt>
    <dgm:pt modelId="{8FF6E7E0-26B5-4CFA-9A84-CD167D0319FA}" type="sibTrans" cxnId="{92D47704-C245-4644-BCCA-EB0D17DCDA15}">
      <dgm:prSet/>
      <dgm:spPr>
        <a:solidFill>
          <a:schemeClr val="tx1"/>
        </a:solidFill>
        <a:ln w="31750">
          <a:solidFill>
            <a:srgbClr val="61D6FF"/>
          </a:solidFill>
        </a:ln>
      </dgm:spPr>
      <dgm:t>
        <a:bodyPr/>
        <a:lstStyle/>
        <a:p>
          <a:endParaRPr lang="cs-CZ"/>
        </a:p>
      </dgm:t>
    </dgm:pt>
    <dgm:pt modelId="{02111AB1-F414-4F1D-8D24-248F13B7799C}" type="pres">
      <dgm:prSet presAssocID="{E9ADB7BD-1CE7-481E-A95D-FBA5F623D60C}" presName="diagram" presStyleCnt="0">
        <dgm:presLayoutVars>
          <dgm:dir/>
          <dgm:resizeHandles val="exact"/>
        </dgm:presLayoutVars>
      </dgm:prSet>
      <dgm:spPr/>
    </dgm:pt>
    <dgm:pt modelId="{21505CFF-FF0C-428C-A9A5-D94C2841CCC1}" type="pres">
      <dgm:prSet presAssocID="{B09AC288-4F32-4DFF-87A5-90A2707788A4}" presName="node" presStyleLbl="node1" presStyleIdx="0" presStyleCnt="6">
        <dgm:presLayoutVars>
          <dgm:bulletEnabled val="1"/>
        </dgm:presLayoutVars>
      </dgm:prSet>
      <dgm:spPr/>
    </dgm:pt>
    <dgm:pt modelId="{7E4033C2-F422-42BC-9D4B-06453A5521AC}" type="pres">
      <dgm:prSet presAssocID="{5224BE4C-B21E-459F-A98B-8F8010593134}" presName="sibTrans" presStyleLbl="sibTrans2D1" presStyleIdx="0" presStyleCnt="5" custScaleY="81181"/>
      <dgm:spPr/>
    </dgm:pt>
    <dgm:pt modelId="{7496E6DE-7C7A-46A7-B6E3-B4A7C985D3F5}" type="pres">
      <dgm:prSet presAssocID="{5224BE4C-B21E-459F-A98B-8F8010593134}" presName="connectorText" presStyleLbl="sibTrans2D1" presStyleIdx="0" presStyleCnt="5"/>
      <dgm:spPr/>
    </dgm:pt>
    <dgm:pt modelId="{6A1AFE2D-228E-4B3B-8A79-2580FE88A05B}" type="pres">
      <dgm:prSet presAssocID="{9801A89A-4F9D-4C3C-AE69-4FD31577136F}" presName="node" presStyleLbl="node1" presStyleIdx="1" presStyleCnt="6">
        <dgm:presLayoutVars>
          <dgm:bulletEnabled val="1"/>
        </dgm:presLayoutVars>
      </dgm:prSet>
      <dgm:spPr/>
    </dgm:pt>
    <dgm:pt modelId="{4EA5C20C-BBDF-4B56-93B2-7748097B2C93}" type="pres">
      <dgm:prSet presAssocID="{B362EFF5-C599-4CE3-B620-DB93E73B010A}" presName="sibTrans" presStyleLbl="sibTrans2D1" presStyleIdx="1" presStyleCnt="5" custScaleY="81181"/>
      <dgm:spPr/>
    </dgm:pt>
    <dgm:pt modelId="{C3F0E69E-194E-4A42-9402-9EB194F72CB7}" type="pres">
      <dgm:prSet presAssocID="{B362EFF5-C599-4CE3-B620-DB93E73B010A}" presName="connectorText" presStyleLbl="sibTrans2D1" presStyleIdx="1" presStyleCnt="5"/>
      <dgm:spPr/>
    </dgm:pt>
    <dgm:pt modelId="{10FD7BAE-2CA0-48CE-B713-074B328FAC81}" type="pres">
      <dgm:prSet presAssocID="{EF85D302-9674-4366-9C1A-EAC4E030ADA1}" presName="node" presStyleLbl="node1" presStyleIdx="2" presStyleCnt="6">
        <dgm:presLayoutVars>
          <dgm:bulletEnabled val="1"/>
        </dgm:presLayoutVars>
      </dgm:prSet>
      <dgm:spPr/>
    </dgm:pt>
    <dgm:pt modelId="{E2A7B229-4A4F-4E3C-9869-C7DC329101F7}" type="pres">
      <dgm:prSet presAssocID="{0EDD98B1-D003-4FB6-990B-444289DE8915}" presName="sibTrans" presStyleLbl="sibTrans2D1" presStyleIdx="2" presStyleCnt="5" custScaleY="81181"/>
      <dgm:spPr/>
    </dgm:pt>
    <dgm:pt modelId="{2F5C6428-37B5-4A58-9590-6557D83D4DB7}" type="pres">
      <dgm:prSet presAssocID="{0EDD98B1-D003-4FB6-990B-444289DE8915}" presName="connectorText" presStyleLbl="sibTrans2D1" presStyleIdx="2" presStyleCnt="5"/>
      <dgm:spPr/>
    </dgm:pt>
    <dgm:pt modelId="{E9D0BD93-FAC4-415A-AA64-8389DB98BF6D}" type="pres">
      <dgm:prSet presAssocID="{A3B2910C-4B2B-4C67-89FE-7CB10EB0DCF1}" presName="node" presStyleLbl="node1" presStyleIdx="3" presStyleCnt="6">
        <dgm:presLayoutVars>
          <dgm:bulletEnabled val="1"/>
        </dgm:presLayoutVars>
      </dgm:prSet>
      <dgm:spPr/>
    </dgm:pt>
    <dgm:pt modelId="{F54661E9-A608-43DB-824C-B5645E83B211}" type="pres">
      <dgm:prSet presAssocID="{B02536D9-5839-419D-B6F5-9D619899DC01}" presName="sibTrans" presStyleLbl="sibTrans2D1" presStyleIdx="3" presStyleCnt="5" custScaleY="81181"/>
      <dgm:spPr/>
    </dgm:pt>
    <dgm:pt modelId="{85050243-BEAF-44D0-B752-0A45F9956331}" type="pres">
      <dgm:prSet presAssocID="{B02536D9-5839-419D-B6F5-9D619899DC01}" presName="connectorText" presStyleLbl="sibTrans2D1" presStyleIdx="3" presStyleCnt="5"/>
      <dgm:spPr/>
    </dgm:pt>
    <dgm:pt modelId="{563B92FF-AE19-4865-BE7F-B3B41661A03E}" type="pres">
      <dgm:prSet presAssocID="{548C730A-E960-4AA6-8E0E-CD22E758ABDF}" presName="node" presStyleLbl="node1" presStyleIdx="4" presStyleCnt="6">
        <dgm:presLayoutVars>
          <dgm:bulletEnabled val="1"/>
        </dgm:presLayoutVars>
      </dgm:prSet>
      <dgm:spPr/>
    </dgm:pt>
    <dgm:pt modelId="{6B4766D0-9362-45A3-9778-98A7B576E123}" type="pres">
      <dgm:prSet presAssocID="{8FF6E7E0-26B5-4CFA-9A84-CD167D0319FA}" presName="sibTrans" presStyleLbl="sibTrans2D1" presStyleIdx="4" presStyleCnt="5" custScaleY="81181"/>
      <dgm:spPr/>
    </dgm:pt>
    <dgm:pt modelId="{59D8FEE9-8F5F-41B4-8AAC-657BDA7C3645}" type="pres">
      <dgm:prSet presAssocID="{8FF6E7E0-26B5-4CFA-9A84-CD167D0319FA}" presName="connectorText" presStyleLbl="sibTrans2D1" presStyleIdx="4" presStyleCnt="5"/>
      <dgm:spPr/>
    </dgm:pt>
    <dgm:pt modelId="{9FEC44D2-C3FE-4C13-8644-123075BB15E1}" type="pres">
      <dgm:prSet presAssocID="{2DED80ED-0620-4F4B-8095-7C50F2DA1BE6}" presName="node" presStyleLbl="node1" presStyleIdx="5" presStyleCnt="6">
        <dgm:presLayoutVars>
          <dgm:bulletEnabled val="1"/>
        </dgm:presLayoutVars>
      </dgm:prSet>
      <dgm:spPr/>
    </dgm:pt>
  </dgm:ptLst>
  <dgm:cxnLst>
    <dgm:cxn modelId="{92D47704-C245-4644-BCCA-EB0D17DCDA15}" srcId="{E9ADB7BD-1CE7-481E-A95D-FBA5F623D60C}" destId="{548C730A-E960-4AA6-8E0E-CD22E758ABDF}" srcOrd="4" destOrd="0" parTransId="{17B4357E-DD1D-4D91-9383-191E8F988EF9}" sibTransId="{8FF6E7E0-26B5-4CFA-9A84-CD167D0319FA}"/>
    <dgm:cxn modelId="{4794A411-C02F-415F-BF0B-185F05C62A61}" srcId="{E9ADB7BD-1CE7-481E-A95D-FBA5F623D60C}" destId="{9801A89A-4F9D-4C3C-AE69-4FD31577136F}" srcOrd="1" destOrd="0" parTransId="{2A82BA8F-BF24-4D08-854C-E48AB03AB157}" sibTransId="{B362EFF5-C599-4CE3-B620-DB93E73B010A}"/>
    <dgm:cxn modelId="{014AEE1D-BCA6-4D5F-BADC-D1C7887B5125}" srcId="{E9ADB7BD-1CE7-481E-A95D-FBA5F623D60C}" destId="{EF85D302-9674-4366-9C1A-EAC4E030ADA1}" srcOrd="2" destOrd="0" parTransId="{F02C6A2E-92EC-4788-99F4-718C5D375481}" sibTransId="{0EDD98B1-D003-4FB6-990B-444289DE8915}"/>
    <dgm:cxn modelId="{2FAA6E1F-1761-43DD-94A7-AB2247DDC01A}" type="presOf" srcId="{E9ADB7BD-1CE7-481E-A95D-FBA5F623D60C}" destId="{02111AB1-F414-4F1D-8D24-248F13B7799C}" srcOrd="0" destOrd="0" presId="urn:microsoft.com/office/officeart/2005/8/layout/process5"/>
    <dgm:cxn modelId="{D78A8C23-A574-44C5-92AB-56FC7B900394}" type="presOf" srcId="{0EDD98B1-D003-4FB6-990B-444289DE8915}" destId="{2F5C6428-37B5-4A58-9590-6557D83D4DB7}" srcOrd="1" destOrd="0" presId="urn:microsoft.com/office/officeart/2005/8/layout/process5"/>
    <dgm:cxn modelId="{34D3A024-E62A-453B-899F-F74D651BD780}" type="presOf" srcId="{B02536D9-5839-419D-B6F5-9D619899DC01}" destId="{85050243-BEAF-44D0-B752-0A45F9956331}" srcOrd="1" destOrd="0" presId="urn:microsoft.com/office/officeart/2005/8/layout/process5"/>
    <dgm:cxn modelId="{23A0515B-6E69-4E25-8E44-0E2D5838DD43}" srcId="{E9ADB7BD-1CE7-481E-A95D-FBA5F623D60C}" destId="{A3B2910C-4B2B-4C67-89FE-7CB10EB0DCF1}" srcOrd="3" destOrd="0" parTransId="{26B9D5B6-82F0-4987-BA6C-02E20E097C4B}" sibTransId="{B02536D9-5839-419D-B6F5-9D619899DC01}"/>
    <dgm:cxn modelId="{55236542-C2BD-4181-8562-8D1E4E940929}" type="presOf" srcId="{A3B2910C-4B2B-4C67-89FE-7CB10EB0DCF1}" destId="{E9D0BD93-FAC4-415A-AA64-8389DB98BF6D}" srcOrd="0" destOrd="0" presId="urn:microsoft.com/office/officeart/2005/8/layout/process5"/>
    <dgm:cxn modelId="{D7BE1D64-8F2F-4EA2-95ED-FBC7843FEFF9}" type="presOf" srcId="{9801A89A-4F9D-4C3C-AE69-4FD31577136F}" destId="{6A1AFE2D-228E-4B3B-8A79-2580FE88A05B}" srcOrd="0" destOrd="0" presId="urn:microsoft.com/office/officeart/2005/8/layout/process5"/>
    <dgm:cxn modelId="{C163A665-A76B-45DD-9C0C-98FACE1015B4}" type="presOf" srcId="{5224BE4C-B21E-459F-A98B-8F8010593134}" destId="{7E4033C2-F422-42BC-9D4B-06453A5521AC}" srcOrd="0" destOrd="0" presId="urn:microsoft.com/office/officeart/2005/8/layout/process5"/>
    <dgm:cxn modelId="{6DF3036D-8259-4FE4-8169-F972839B32A4}" srcId="{E9ADB7BD-1CE7-481E-A95D-FBA5F623D60C}" destId="{2DED80ED-0620-4F4B-8095-7C50F2DA1BE6}" srcOrd="5" destOrd="0" parTransId="{498C6F28-45EB-48E4-91DC-19B87F37E7B5}" sibTransId="{FF6670C9-DB07-4070-B588-562D5CBF5975}"/>
    <dgm:cxn modelId="{34A89570-2B83-4C6E-AC9D-54F7752585AA}" type="presOf" srcId="{2DED80ED-0620-4F4B-8095-7C50F2DA1BE6}" destId="{9FEC44D2-C3FE-4C13-8644-123075BB15E1}" srcOrd="0" destOrd="0" presId="urn:microsoft.com/office/officeart/2005/8/layout/process5"/>
    <dgm:cxn modelId="{E4D84472-355C-4C04-B6C3-9FAF5DE96B7B}" type="presOf" srcId="{B362EFF5-C599-4CE3-B620-DB93E73B010A}" destId="{4EA5C20C-BBDF-4B56-93B2-7748097B2C93}" srcOrd="0" destOrd="0" presId="urn:microsoft.com/office/officeart/2005/8/layout/process5"/>
    <dgm:cxn modelId="{E64B7E7B-923D-4D91-9318-91B435995336}" type="presOf" srcId="{548C730A-E960-4AA6-8E0E-CD22E758ABDF}" destId="{563B92FF-AE19-4865-BE7F-B3B41661A03E}" srcOrd="0" destOrd="0" presId="urn:microsoft.com/office/officeart/2005/8/layout/process5"/>
    <dgm:cxn modelId="{114B008A-8D4F-4F31-8ECE-D78092A6AC38}" type="presOf" srcId="{B362EFF5-C599-4CE3-B620-DB93E73B010A}" destId="{C3F0E69E-194E-4A42-9402-9EB194F72CB7}" srcOrd="1" destOrd="0" presId="urn:microsoft.com/office/officeart/2005/8/layout/process5"/>
    <dgm:cxn modelId="{6D1CC28C-6B17-41F8-980B-259361BF09AA}" type="presOf" srcId="{8FF6E7E0-26B5-4CFA-9A84-CD167D0319FA}" destId="{6B4766D0-9362-45A3-9778-98A7B576E123}" srcOrd="0" destOrd="0" presId="urn:microsoft.com/office/officeart/2005/8/layout/process5"/>
    <dgm:cxn modelId="{A69D9C94-6814-48E0-8687-CCAF543BE361}" type="presOf" srcId="{B09AC288-4F32-4DFF-87A5-90A2707788A4}" destId="{21505CFF-FF0C-428C-A9A5-D94C2841CCC1}" srcOrd="0" destOrd="0" presId="urn:microsoft.com/office/officeart/2005/8/layout/process5"/>
    <dgm:cxn modelId="{8EFA9A97-7D28-43AD-A2CD-06046C15984C}" type="presOf" srcId="{0EDD98B1-D003-4FB6-990B-444289DE8915}" destId="{E2A7B229-4A4F-4E3C-9869-C7DC329101F7}" srcOrd="0" destOrd="0" presId="urn:microsoft.com/office/officeart/2005/8/layout/process5"/>
    <dgm:cxn modelId="{ED419EB9-F0A3-4FDD-ACE9-CECA160CE967}" type="presOf" srcId="{5224BE4C-B21E-459F-A98B-8F8010593134}" destId="{7496E6DE-7C7A-46A7-B6E3-B4A7C985D3F5}" srcOrd="1" destOrd="0" presId="urn:microsoft.com/office/officeart/2005/8/layout/process5"/>
    <dgm:cxn modelId="{126C4BDA-5401-4187-9F36-939C5BEBE054}" type="presOf" srcId="{EF85D302-9674-4366-9C1A-EAC4E030ADA1}" destId="{10FD7BAE-2CA0-48CE-B713-074B328FAC81}" srcOrd="0" destOrd="0" presId="urn:microsoft.com/office/officeart/2005/8/layout/process5"/>
    <dgm:cxn modelId="{8BBDE0DC-BA5B-4B79-A91A-FA1C99FA13C5}" srcId="{E9ADB7BD-1CE7-481E-A95D-FBA5F623D60C}" destId="{B09AC288-4F32-4DFF-87A5-90A2707788A4}" srcOrd="0" destOrd="0" parTransId="{1C8CCEF1-597A-4553-AEEA-FF9D990C7BDE}" sibTransId="{5224BE4C-B21E-459F-A98B-8F8010593134}"/>
    <dgm:cxn modelId="{E83E3DE0-7999-40DE-96CF-3E09F63CB426}" type="presOf" srcId="{8FF6E7E0-26B5-4CFA-9A84-CD167D0319FA}" destId="{59D8FEE9-8F5F-41B4-8AAC-657BDA7C3645}" srcOrd="1" destOrd="0" presId="urn:microsoft.com/office/officeart/2005/8/layout/process5"/>
    <dgm:cxn modelId="{837712E9-C4D5-42B8-AB77-AC7803586B48}" type="presOf" srcId="{B02536D9-5839-419D-B6F5-9D619899DC01}" destId="{F54661E9-A608-43DB-824C-B5645E83B211}" srcOrd="0" destOrd="0" presId="urn:microsoft.com/office/officeart/2005/8/layout/process5"/>
    <dgm:cxn modelId="{FA837A05-52A7-4852-A567-7B09E4925C08}" type="presParOf" srcId="{02111AB1-F414-4F1D-8D24-248F13B7799C}" destId="{21505CFF-FF0C-428C-A9A5-D94C2841CCC1}" srcOrd="0" destOrd="0" presId="urn:microsoft.com/office/officeart/2005/8/layout/process5"/>
    <dgm:cxn modelId="{AEE6D0DE-CF8A-45B4-ACDD-E424B4059F79}" type="presParOf" srcId="{02111AB1-F414-4F1D-8D24-248F13B7799C}" destId="{7E4033C2-F422-42BC-9D4B-06453A5521AC}" srcOrd="1" destOrd="0" presId="urn:microsoft.com/office/officeart/2005/8/layout/process5"/>
    <dgm:cxn modelId="{C3428539-AC6C-4060-A963-B3C181ACED46}" type="presParOf" srcId="{7E4033C2-F422-42BC-9D4B-06453A5521AC}" destId="{7496E6DE-7C7A-46A7-B6E3-B4A7C985D3F5}" srcOrd="0" destOrd="0" presId="urn:microsoft.com/office/officeart/2005/8/layout/process5"/>
    <dgm:cxn modelId="{F7E9DB25-8402-4760-A805-C22D4444F0B1}" type="presParOf" srcId="{02111AB1-F414-4F1D-8D24-248F13B7799C}" destId="{6A1AFE2D-228E-4B3B-8A79-2580FE88A05B}" srcOrd="2" destOrd="0" presId="urn:microsoft.com/office/officeart/2005/8/layout/process5"/>
    <dgm:cxn modelId="{BBB58CD9-F1DB-42C8-9CB2-468BE67D63EC}" type="presParOf" srcId="{02111AB1-F414-4F1D-8D24-248F13B7799C}" destId="{4EA5C20C-BBDF-4B56-93B2-7748097B2C93}" srcOrd="3" destOrd="0" presId="urn:microsoft.com/office/officeart/2005/8/layout/process5"/>
    <dgm:cxn modelId="{27484C6A-EB2B-41A8-A916-26DF59AF7A8D}" type="presParOf" srcId="{4EA5C20C-BBDF-4B56-93B2-7748097B2C93}" destId="{C3F0E69E-194E-4A42-9402-9EB194F72CB7}" srcOrd="0" destOrd="0" presId="urn:microsoft.com/office/officeart/2005/8/layout/process5"/>
    <dgm:cxn modelId="{734F06B6-DFFA-4B77-A801-6AFE2758545A}" type="presParOf" srcId="{02111AB1-F414-4F1D-8D24-248F13B7799C}" destId="{10FD7BAE-2CA0-48CE-B713-074B328FAC81}" srcOrd="4" destOrd="0" presId="urn:microsoft.com/office/officeart/2005/8/layout/process5"/>
    <dgm:cxn modelId="{689F08E8-306F-4D07-812C-787091124E19}" type="presParOf" srcId="{02111AB1-F414-4F1D-8D24-248F13B7799C}" destId="{E2A7B229-4A4F-4E3C-9869-C7DC329101F7}" srcOrd="5" destOrd="0" presId="urn:microsoft.com/office/officeart/2005/8/layout/process5"/>
    <dgm:cxn modelId="{745F9FB7-4338-40A7-BF40-50AAC2AE767A}" type="presParOf" srcId="{E2A7B229-4A4F-4E3C-9869-C7DC329101F7}" destId="{2F5C6428-37B5-4A58-9590-6557D83D4DB7}" srcOrd="0" destOrd="0" presId="urn:microsoft.com/office/officeart/2005/8/layout/process5"/>
    <dgm:cxn modelId="{1A1F8154-6367-42F0-84F5-2C944638B342}" type="presParOf" srcId="{02111AB1-F414-4F1D-8D24-248F13B7799C}" destId="{E9D0BD93-FAC4-415A-AA64-8389DB98BF6D}" srcOrd="6" destOrd="0" presId="urn:microsoft.com/office/officeart/2005/8/layout/process5"/>
    <dgm:cxn modelId="{269633FF-111D-492D-AEAC-BEDDFCCE6920}" type="presParOf" srcId="{02111AB1-F414-4F1D-8D24-248F13B7799C}" destId="{F54661E9-A608-43DB-824C-B5645E83B211}" srcOrd="7" destOrd="0" presId="urn:microsoft.com/office/officeart/2005/8/layout/process5"/>
    <dgm:cxn modelId="{9DF653D0-6B5B-4723-BD75-B27EC425663D}" type="presParOf" srcId="{F54661E9-A608-43DB-824C-B5645E83B211}" destId="{85050243-BEAF-44D0-B752-0A45F9956331}" srcOrd="0" destOrd="0" presId="urn:microsoft.com/office/officeart/2005/8/layout/process5"/>
    <dgm:cxn modelId="{E7406042-F992-4D5F-A74E-12904D1E80A0}" type="presParOf" srcId="{02111AB1-F414-4F1D-8D24-248F13B7799C}" destId="{563B92FF-AE19-4865-BE7F-B3B41661A03E}" srcOrd="8" destOrd="0" presId="urn:microsoft.com/office/officeart/2005/8/layout/process5"/>
    <dgm:cxn modelId="{DF75D209-1C4B-4399-9B96-8054242F7B56}" type="presParOf" srcId="{02111AB1-F414-4F1D-8D24-248F13B7799C}" destId="{6B4766D0-9362-45A3-9778-98A7B576E123}" srcOrd="9" destOrd="0" presId="urn:microsoft.com/office/officeart/2005/8/layout/process5"/>
    <dgm:cxn modelId="{2D0F8F75-4223-4B57-A4E8-36341FFEC6C3}" type="presParOf" srcId="{6B4766D0-9362-45A3-9778-98A7B576E123}" destId="{59D8FEE9-8F5F-41B4-8AAC-657BDA7C3645}" srcOrd="0" destOrd="0" presId="urn:microsoft.com/office/officeart/2005/8/layout/process5"/>
    <dgm:cxn modelId="{F226634C-8BA5-422B-823E-3EB8845B8B74}" type="presParOf" srcId="{02111AB1-F414-4F1D-8D24-248F13B7799C}" destId="{9FEC44D2-C3FE-4C13-8644-123075BB15E1}" srcOrd="10" destOrd="0" presId="urn:microsoft.com/office/officeart/2005/8/layout/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E9ADB7BD-1CE7-481E-A95D-FBA5F623D60C}" type="doc">
      <dgm:prSet loTypeId="urn:microsoft.com/office/officeart/2005/8/layout/process1" loCatId="process" qsTypeId="urn:microsoft.com/office/officeart/2005/8/quickstyle/simple1" qsCatId="simple" csTypeId="urn:microsoft.com/office/officeart/2005/8/colors/accent1_2" csCatId="accent1" phldr="1"/>
      <dgm:spPr/>
    </dgm:pt>
    <dgm:pt modelId="{B09AC288-4F32-4DFF-87A5-90A2707788A4}">
      <dgm:prSet phldrT="[Text]"/>
      <dgm:spPr>
        <a:solidFill>
          <a:srgbClr val="61D6FF"/>
        </a:solidFill>
      </dgm:spPr>
      <dgm:t>
        <a:bodyPr/>
        <a:lstStyle/>
        <a:p>
          <a:r>
            <a:rPr lang="cs-CZ" dirty="0"/>
            <a:t>Vytvoření uživatele</a:t>
          </a:r>
        </a:p>
      </dgm:t>
    </dgm:pt>
    <dgm:pt modelId="{1C8CCEF1-597A-4553-AEEA-FF9D990C7BDE}" type="parTrans" cxnId="{8BBDE0DC-BA5B-4B79-A91A-FA1C99FA13C5}">
      <dgm:prSet/>
      <dgm:spPr/>
      <dgm:t>
        <a:bodyPr/>
        <a:lstStyle/>
        <a:p>
          <a:endParaRPr lang="cs-CZ"/>
        </a:p>
      </dgm:t>
    </dgm:pt>
    <dgm:pt modelId="{5224BE4C-B21E-459F-A98B-8F8010593134}" type="sibTrans" cxnId="{8BBDE0DC-BA5B-4B79-A91A-FA1C99FA13C5}">
      <dgm:prSet/>
      <dgm:spPr>
        <a:solidFill>
          <a:schemeClr val="tx1"/>
        </a:solidFill>
        <a:ln w="31750">
          <a:solidFill>
            <a:srgbClr val="61D6FF"/>
          </a:solidFill>
        </a:ln>
      </dgm:spPr>
      <dgm:t>
        <a:bodyPr/>
        <a:lstStyle/>
        <a:p>
          <a:endParaRPr lang="cs-CZ"/>
        </a:p>
      </dgm:t>
    </dgm:pt>
    <dgm:pt modelId="{9801A89A-4F9D-4C3C-AE69-4FD31577136F}">
      <dgm:prSet phldrT="[Text]"/>
      <dgm:spPr>
        <a:solidFill>
          <a:srgbClr val="61D6FF"/>
        </a:solidFill>
      </dgm:spPr>
      <dgm:t>
        <a:bodyPr/>
        <a:lstStyle/>
        <a:p>
          <a:r>
            <a:rPr lang="cs-CZ" dirty="0"/>
            <a:t>Přirazení uživatele</a:t>
          </a:r>
        </a:p>
      </dgm:t>
    </dgm:pt>
    <dgm:pt modelId="{2A82BA8F-BF24-4D08-854C-E48AB03AB157}" type="parTrans" cxnId="{4794A411-C02F-415F-BF0B-185F05C62A61}">
      <dgm:prSet/>
      <dgm:spPr/>
      <dgm:t>
        <a:bodyPr/>
        <a:lstStyle/>
        <a:p>
          <a:endParaRPr lang="cs-CZ"/>
        </a:p>
      </dgm:t>
    </dgm:pt>
    <dgm:pt modelId="{B362EFF5-C599-4CE3-B620-DB93E73B010A}" type="sibTrans" cxnId="{4794A411-C02F-415F-BF0B-185F05C62A61}">
      <dgm:prSet/>
      <dgm:spPr>
        <a:solidFill>
          <a:schemeClr val="tx1"/>
        </a:solidFill>
        <a:ln w="31750">
          <a:solidFill>
            <a:srgbClr val="61D6FF"/>
          </a:solidFill>
        </a:ln>
      </dgm:spPr>
      <dgm:t>
        <a:bodyPr/>
        <a:lstStyle/>
        <a:p>
          <a:endParaRPr lang="cs-CZ"/>
        </a:p>
      </dgm:t>
    </dgm:pt>
    <dgm:pt modelId="{EF85D302-9674-4366-9C1A-EAC4E030ADA1}">
      <dgm:prSet phldrT="[Text]"/>
      <dgm:spPr>
        <a:solidFill>
          <a:srgbClr val="61D6FF"/>
        </a:solidFill>
      </dgm:spPr>
      <dgm:t>
        <a:bodyPr/>
        <a:lstStyle/>
        <a:p>
          <a:r>
            <a:rPr lang="cs-CZ" dirty="0"/>
            <a:t>Práce s konfiguračním souborem</a:t>
          </a:r>
        </a:p>
      </dgm:t>
    </dgm:pt>
    <dgm:pt modelId="{F02C6A2E-92EC-4788-99F4-718C5D375481}" type="parTrans" cxnId="{014AEE1D-BCA6-4D5F-BADC-D1C7887B5125}">
      <dgm:prSet/>
      <dgm:spPr/>
      <dgm:t>
        <a:bodyPr/>
        <a:lstStyle/>
        <a:p>
          <a:endParaRPr lang="cs-CZ"/>
        </a:p>
      </dgm:t>
    </dgm:pt>
    <dgm:pt modelId="{0EDD98B1-D003-4FB6-990B-444289DE8915}" type="sibTrans" cxnId="{014AEE1D-BCA6-4D5F-BADC-D1C7887B5125}">
      <dgm:prSet/>
      <dgm:spPr>
        <a:solidFill>
          <a:schemeClr val="tx1"/>
        </a:solidFill>
        <a:ln w="31750">
          <a:solidFill>
            <a:srgbClr val="61D6FF"/>
          </a:solidFill>
        </a:ln>
      </dgm:spPr>
      <dgm:t>
        <a:bodyPr/>
        <a:lstStyle/>
        <a:p>
          <a:endParaRPr lang="cs-CZ"/>
        </a:p>
      </dgm:t>
    </dgm:pt>
    <dgm:pt modelId="{2EB480E2-ADCA-4089-BEB8-71E7F9A06AA9}" type="pres">
      <dgm:prSet presAssocID="{E9ADB7BD-1CE7-481E-A95D-FBA5F623D60C}" presName="Name0" presStyleCnt="0">
        <dgm:presLayoutVars>
          <dgm:dir/>
          <dgm:resizeHandles val="exact"/>
        </dgm:presLayoutVars>
      </dgm:prSet>
      <dgm:spPr/>
    </dgm:pt>
    <dgm:pt modelId="{CB87B308-3F9D-4814-BC1E-AABB2F360AA8}" type="pres">
      <dgm:prSet presAssocID="{B09AC288-4F32-4DFF-87A5-90A2707788A4}" presName="node" presStyleLbl="node1" presStyleIdx="0" presStyleCnt="3">
        <dgm:presLayoutVars>
          <dgm:bulletEnabled val="1"/>
        </dgm:presLayoutVars>
      </dgm:prSet>
      <dgm:spPr/>
    </dgm:pt>
    <dgm:pt modelId="{CFA4A616-17C2-451D-B721-80DD61DE2EA4}" type="pres">
      <dgm:prSet presAssocID="{5224BE4C-B21E-459F-A98B-8F8010593134}" presName="sibTrans" presStyleLbl="sibTrans2D1" presStyleIdx="0" presStyleCnt="2" custScaleY="85766"/>
      <dgm:spPr/>
    </dgm:pt>
    <dgm:pt modelId="{2B1E333D-616D-45E3-A320-AA80D3C948AE}" type="pres">
      <dgm:prSet presAssocID="{5224BE4C-B21E-459F-A98B-8F8010593134}" presName="connectorText" presStyleLbl="sibTrans2D1" presStyleIdx="0" presStyleCnt="2"/>
      <dgm:spPr/>
    </dgm:pt>
    <dgm:pt modelId="{DED341FE-B0D0-4F0B-A998-C289EDB26996}" type="pres">
      <dgm:prSet presAssocID="{9801A89A-4F9D-4C3C-AE69-4FD31577136F}" presName="node" presStyleLbl="node1" presStyleIdx="1" presStyleCnt="3">
        <dgm:presLayoutVars>
          <dgm:bulletEnabled val="1"/>
        </dgm:presLayoutVars>
      </dgm:prSet>
      <dgm:spPr/>
    </dgm:pt>
    <dgm:pt modelId="{048E2937-C9A0-4069-AB0C-A3EE4D55A43A}" type="pres">
      <dgm:prSet presAssocID="{B362EFF5-C599-4CE3-B620-DB93E73B010A}" presName="sibTrans" presStyleLbl="sibTrans2D1" presStyleIdx="1" presStyleCnt="2" custScaleY="85766"/>
      <dgm:spPr/>
    </dgm:pt>
    <dgm:pt modelId="{4ACDD7D0-4303-4F20-AB9F-EB6E107CA530}" type="pres">
      <dgm:prSet presAssocID="{B362EFF5-C599-4CE3-B620-DB93E73B010A}" presName="connectorText" presStyleLbl="sibTrans2D1" presStyleIdx="1" presStyleCnt="2"/>
      <dgm:spPr/>
    </dgm:pt>
    <dgm:pt modelId="{25F4E61F-9D7E-4203-96F2-FA1D6675D08A}" type="pres">
      <dgm:prSet presAssocID="{EF85D302-9674-4366-9C1A-EAC4E030ADA1}" presName="node" presStyleLbl="node1" presStyleIdx="2" presStyleCnt="3">
        <dgm:presLayoutVars>
          <dgm:bulletEnabled val="1"/>
        </dgm:presLayoutVars>
      </dgm:prSet>
      <dgm:spPr/>
    </dgm:pt>
  </dgm:ptLst>
  <dgm:cxnLst>
    <dgm:cxn modelId="{2AF19E01-B3C1-407B-9B1D-F0558F9AAEC0}" type="presOf" srcId="{E9ADB7BD-1CE7-481E-A95D-FBA5F623D60C}" destId="{2EB480E2-ADCA-4089-BEB8-71E7F9A06AA9}" srcOrd="0" destOrd="0" presId="urn:microsoft.com/office/officeart/2005/8/layout/process1"/>
    <dgm:cxn modelId="{4794A411-C02F-415F-BF0B-185F05C62A61}" srcId="{E9ADB7BD-1CE7-481E-A95D-FBA5F623D60C}" destId="{9801A89A-4F9D-4C3C-AE69-4FD31577136F}" srcOrd="1" destOrd="0" parTransId="{2A82BA8F-BF24-4D08-854C-E48AB03AB157}" sibTransId="{B362EFF5-C599-4CE3-B620-DB93E73B010A}"/>
    <dgm:cxn modelId="{9D106B17-84A3-4A61-B148-1E0F981DAC8E}" type="presOf" srcId="{5224BE4C-B21E-459F-A98B-8F8010593134}" destId="{CFA4A616-17C2-451D-B721-80DD61DE2EA4}" srcOrd="0" destOrd="0" presId="urn:microsoft.com/office/officeart/2005/8/layout/process1"/>
    <dgm:cxn modelId="{014AEE1D-BCA6-4D5F-BADC-D1C7887B5125}" srcId="{E9ADB7BD-1CE7-481E-A95D-FBA5F623D60C}" destId="{EF85D302-9674-4366-9C1A-EAC4E030ADA1}" srcOrd="2" destOrd="0" parTransId="{F02C6A2E-92EC-4788-99F4-718C5D375481}" sibTransId="{0EDD98B1-D003-4FB6-990B-444289DE8915}"/>
    <dgm:cxn modelId="{E06F3E1F-1616-4C40-BB7B-6730FACC9785}" type="presOf" srcId="{B362EFF5-C599-4CE3-B620-DB93E73B010A}" destId="{4ACDD7D0-4303-4F20-AB9F-EB6E107CA530}" srcOrd="1" destOrd="0" presId="urn:microsoft.com/office/officeart/2005/8/layout/process1"/>
    <dgm:cxn modelId="{5740343A-7EE0-4FFC-8D30-B2BC753CFAB3}" type="presOf" srcId="{9801A89A-4F9D-4C3C-AE69-4FD31577136F}" destId="{DED341FE-B0D0-4F0B-A998-C289EDB26996}" srcOrd="0" destOrd="0" presId="urn:microsoft.com/office/officeart/2005/8/layout/process1"/>
    <dgm:cxn modelId="{7A348A4C-F6FE-486E-8CCA-579596EAC17C}" type="presOf" srcId="{B362EFF5-C599-4CE3-B620-DB93E73B010A}" destId="{048E2937-C9A0-4069-AB0C-A3EE4D55A43A}" srcOrd="0" destOrd="0" presId="urn:microsoft.com/office/officeart/2005/8/layout/process1"/>
    <dgm:cxn modelId="{32442CBF-938D-4C7D-AD9B-8DE4A59D1B4D}" type="presOf" srcId="{B09AC288-4F32-4DFF-87A5-90A2707788A4}" destId="{CB87B308-3F9D-4814-BC1E-AABB2F360AA8}" srcOrd="0" destOrd="0" presId="urn:microsoft.com/office/officeart/2005/8/layout/process1"/>
    <dgm:cxn modelId="{7123AFC4-AD61-412E-B29E-AC1712286ADD}" type="presOf" srcId="{5224BE4C-B21E-459F-A98B-8F8010593134}" destId="{2B1E333D-616D-45E3-A320-AA80D3C948AE}" srcOrd="1" destOrd="0" presId="urn:microsoft.com/office/officeart/2005/8/layout/process1"/>
    <dgm:cxn modelId="{8BBDE0DC-BA5B-4B79-A91A-FA1C99FA13C5}" srcId="{E9ADB7BD-1CE7-481E-A95D-FBA5F623D60C}" destId="{B09AC288-4F32-4DFF-87A5-90A2707788A4}" srcOrd="0" destOrd="0" parTransId="{1C8CCEF1-597A-4553-AEEA-FF9D990C7BDE}" sibTransId="{5224BE4C-B21E-459F-A98B-8F8010593134}"/>
    <dgm:cxn modelId="{3CC336EE-E74D-4C91-9311-A666AA898198}" type="presOf" srcId="{EF85D302-9674-4366-9C1A-EAC4E030ADA1}" destId="{25F4E61F-9D7E-4203-96F2-FA1D6675D08A}" srcOrd="0" destOrd="0" presId="urn:microsoft.com/office/officeart/2005/8/layout/process1"/>
    <dgm:cxn modelId="{88B232DB-B52C-46AA-834E-363A71157365}" type="presParOf" srcId="{2EB480E2-ADCA-4089-BEB8-71E7F9A06AA9}" destId="{CB87B308-3F9D-4814-BC1E-AABB2F360AA8}" srcOrd="0" destOrd="0" presId="urn:microsoft.com/office/officeart/2005/8/layout/process1"/>
    <dgm:cxn modelId="{F7C3D18E-2573-46E7-A078-F03812D0A921}" type="presParOf" srcId="{2EB480E2-ADCA-4089-BEB8-71E7F9A06AA9}" destId="{CFA4A616-17C2-451D-B721-80DD61DE2EA4}" srcOrd="1" destOrd="0" presId="urn:microsoft.com/office/officeart/2005/8/layout/process1"/>
    <dgm:cxn modelId="{23C6CCC3-9906-49EF-81A2-3278D979F9FE}" type="presParOf" srcId="{CFA4A616-17C2-451D-B721-80DD61DE2EA4}" destId="{2B1E333D-616D-45E3-A320-AA80D3C948AE}" srcOrd="0" destOrd="0" presId="urn:microsoft.com/office/officeart/2005/8/layout/process1"/>
    <dgm:cxn modelId="{39013BF1-E227-4ACC-9E1D-93C55E08FEF5}" type="presParOf" srcId="{2EB480E2-ADCA-4089-BEB8-71E7F9A06AA9}" destId="{DED341FE-B0D0-4F0B-A998-C289EDB26996}" srcOrd="2" destOrd="0" presId="urn:microsoft.com/office/officeart/2005/8/layout/process1"/>
    <dgm:cxn modelId="{02241635-E5FC-47CC-94BC-0A7D68036A2C}" type="presParOf" srcId="{2EB480E2-ADCA-4089-BEB8-71E7F9A06AA9}" destId="{048E2937-C9A0-4069-AB0C-A3EE4D55A43A}" srcOrd="3" destOrd="0" presId="urn:microsoft.com/office/officeart/2005/8/layout/process1"/>
    <dgm:cxn modelId="{F99A580B-BEAE-4330-90A1-A21B23DEAEDC}" type="presParOf" srcId="{048E2937-C9A0-4069-AB0C-A3EE4D55A43A}" destId="{4ACDD7D0-4303-4F20-AB9F-EB6E107CA530}" srcOrd="0" destOrd="0" presId="urn:microsoft.com/office/officeart/2005/8/layout/process1"/>
    <dgm:cxn modelId="{7C792978-5D13-4183-9E67-8B25DA7A89BB}" type="presParOf" srcId="{2EB480E2-ADCA-4089-BEB8-71E7F9A06AA9}" destId="{25F4E61F-9D7E-4203-96F2-FA1D6675D08A}" srcOrd="4"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E9ADB7BD-1CE7-481E-A95D-FBA5F623D60C}" type="doc">
      <dgm:prSet loTypeId="urn:microsoft.com/office/officeart/2005/8/layout/process1" loCatId="process" qsTypeId="urn:microsoft.com/office/officeart/2005/8/quickstyle/simple1" qsCatId="simple" csTypeId="urn:microsoft.com/office/officeart/2005/8/colors/accent1_2" csCatId="accent1" phldr="1"/>
      <dgm:spPr/>
    </dgm:pt>
    <dgm:pt modelId="{B09AC288-4F32-4DFF-87A5-90A2707788A4}">
      <dgm:prSet phldrT="[Text]"/>
      <dgm:spPr>
        <a:solidFill>
          <a:srgbClr val="61D6FF"/>
        </a:solidFill>
      </dgm:spPr>
      <dgm:t>
        <a:bodyPr/>
        <a:lstStyle/>
        <a:p>
          <a:r>
            <a:rPr lang="cs-CZ" dirty="0"/>
            <a:t>Vytvoření databáze</a:t>
          </a:r>
        </a:p>
      </dgm:t>
    </dgm:pt>
    <dgm:pt modelId="{1C8CCEF1-597A-4553-AEEA-FF9D990C7BDE}" type="parTrans" cxnId="{8BBDE0DC-BA5B-4B79-A91A-FA1C99FA13C5}">
      <dgm:prSet/>
      <dgm:spPr/>
      <dgm:t>
        <a:bodyPr/>
        <a:lstStyle/>
        <a:p>
          <a:endParaRPr lang="cs-CZ"/>
        </a:p>
      </dgm:t>
    </dgm:pt>
    <dgm:pt modelId="{5224BE4C-B21E-459F-A98B-8F8010593134}" type="sibTrans" cxnId="{8BBDE0DC-BA5B-4B79-A91A-FA1C99FA13C5}">
      <dgm:prSet/>
      <dgm:spPr>
        <a:solidFill>
          <a:schemeClr val="tx1"/>
        </a:solidFill>
        <a:ln w="31750">
          <a:solidFill>
            <a:srgbClr val="61D6FF"/>
          </a:solidFill>
        </a:ln>
      </dgm:spPr>
      <dgm:t>
        <a:bodyPr/>
        <a:lstStyle/>
        <a:p>
          <a:endParaRPr lang="cs-CZ"/>
        </a:p>
      </dgm:t>
    </dgm:pt>
    <dgm:pt modelId="{9801A89A-4F9D-4C3C-AE69-4FD31577136F}">
      <dgm:prSet phldrT="[Text]"/>
      <dgm:spPr>
        <a:solidFill>
          <a:srgbClr val="61D6FF"/>
        </a:solidFill>
      </dgm:spPr>
      <dgm:t>
        <a:bodyPr/>
        <a:lstStyle/>
        <a:p>
          <a:r>
            <a:rPr lang="cs-CZ" dirty="0"/>
            <a:t>Vytvoření uživatele</a:t>
          </a:r>
        </a:p>
      </dgm:t>
    </dgm:pt>
    <dgm:pt modelId="{2A82BA8F-BF24-4D08-854C-E48AB03AB157}" type="parTrans" cxnId="{4794A411-C02F-415F-BF0B-185F05C62A61}">
      <dgm:prSet/>
      <dgm:spPr/>
      <dgm:t>
        <a:bodyPr/>
        <a:lstStyle/>
        <a:p>
          <a:endParaRPr lang="cs-CZ"/>
        </a:p>
      </dgm:t>
    </dgm:pt>
    <dgm:pt modelId="{B362EFF5-C599-4CE3-B620-DB93E73B010A}" type="sibTrans" cxnId="{4794A411-C02F-415F-BF0B-185F05C62A61}">
      <dgm:prSet/>
      <dgm:spPr>
        <a:solidFill>
          <a:schemeClr val="tx1"/>
        </a:solidFill>
        <a:ln w="31750">
          <a:solidFill>
            <a:srgbClr val="61D6FF"/>
          </a:solidFill>
        </a:ln>
      </dgm:spPr>
      <dgm:t>
        <a:bodyPr/>
        <a:lstStyle/>
        <a:p>
          <a:endParaRPr lang="cs-CZ"/>
        </a:p>
      </dgm:t>
    </dgm:pt>
    <dgm:pt modelId="{EF85D302-9674-4366-9C1A-EAC4E030ADA1}">
      <dgm:prSet phldrT="[Text]"/>
      <dgm:spPr>
        <a:solidFill>
          <a:srgbClr val="61D6FF"/>
        </a:solidFill>
      </dgm:spPr>
      <dgm:t>
        <a:bodyPr/>
        <a:lstStyle/>
        <a:p>
          <a:r>
            <a:rPr lang="cs-CZ" dirty="0"/>
            <a:t>Práce s konfiguračním souborem</a:t>
          </a:r>
        </a:p>
      </dgm:t>
    </dgm:pt>
    <dgm:pt modelId="{F02C6A2E-92EC-4788-99F4-718C5D375481}" type="parTrans" cxnId="{014AEE1D-BCA6-4D5F-BADC-D1C7887B5125}">
      <dgm:prSet/>
      <dgm:spPr/>
      <dgm:t>
        <a:bodyPr/>
        <a:lstStyle/>
        <a:p>
          <a:endParaRPr lang="cs-CZ"/>
        </a:p>
      </dgm:t>
    </dgm:pt>
    <dgm:pt modelId="{0EDD98B1-D003-4FB6-990B-444289DE8915}" type="sibTrans" cxnId="{014AEE1D-BCA6-4D5F-BADC-D1C7887B5125}">
      <dgm:prSet/>
      <dgm:spPr>
        <a:solidFill>
          <a:schemeClr val="tx1"/>
        </a:solidFill>
        <a:ln w="31750">
          <a:solidFill>
            <a:srgbClr val="61D6FF"/>
          </a:solidFill>
        </a:ln>
      </dgm:spPr>
      <dgm:t>
        <a:bodyPr/>
        <a:lstStyle/>
        <a:p>
          <a:endParaRPr lang="cs-CZ"/>
        </a:p>
      </dgm:t>
    </dgm:pt>
    <dgm:pt modelId="{2EB480E2-ADCA-4089-BEB8-71E7F9A06AA9}" type="pres">
      <dgm:prSet presAssocID="{E9ADB7BD-1CE7-481E-A95D-FBA5F623D60C}" presName="Name0" presStyleCnt="0">
        <dgm:presLayoutVars>
          <dgm:dir/>
          <dgm:resizeHandles val="exact"/>
        </dgm:presLayoutVars>
      </dgm:prSet>
      <dgm:spPr/>
    </dgm:pt>
    <dgm:pt modelId="{CB87B308-3F9D-4814-BC1E-AABB2F360AA8}" type="pres">
      <dgm:prSet presAssocID="{B09AC288-4F32-4DFF-87A5-90A2707788A4}" presName="node" presStyleLbl="node1" presStyleIdx="0" presStyleCnt="3">
        <dgm:presLayoutVars>
          <dgm:bulletEnabled val="1"/>
        </dgm:presLayoutVars>
      </dgm:prSet>
      <dgm:spPr/>
    </dgm:pt>
    <dgm:pt modelId="{CFA4A616-17C2-451D-B721-80DD61DE2EA4}" type="pres">
      <dgm:prSet presAssocID="{5224BE4C-B21E-459F-A98B-8F8010593134}" presName="sibTrans" presStyleLbl="sibTrans2D1" presStyleIdx="0" presStyleCnt="2" custScaleY="85766"/>
      <dgm:spPr/>
    </dgm:pt>
    <dgm:pt modelId="{2B1E333D-616D-45E3-A320-AA80D3C948AE}" type="pres">
      <dgm:prSet presAssocID="{5224BE4C-B21E-459F-A98B-8F8010593134}" presName="connectorText" presStyleLbl="sibTrans2D1" presStyleIdx="0" presStyleCnt="2"/>
      <dgm:spPr/>
    </dgm:pt>
    <dgm:pt modelId="{DED341FE-B0D0-4F0B-A998-C289EDB26996}" type="pres">
      <dgm:prSet presAssocID="{9801A89A-4F9D-4C3C-AE69-4FD31577136F}" presName="node" presStyleLbl="node1" presStyleIdx="1" presStyleCnt="3">
        <dgm:presLayoutVars>
          <dgm:bulletEnabled val="1"/>
        </dgm:presLayoutVars>
      </dgm:prSet>
      <dgm:spPr/>
    </dgm:pt>
    <dgm:pt modelId="{048E2937-C9A0-4069-AB0C-A3EE4D55A43A}" type="pres">
      <dgm:prSet presAssocID="{B362EFF5-C599-4CE3-B620-DB93E73B010A}" presName="sibTrans" presStyleLbl="sibTrans2D1" presStyleIdx="1" presStyleCnt="2" custScaleY="85766"/>
      <dgm:spPr/>
    </dgm:pt>
    <dgm:pt modelId="{4ACDD7D0-4303-4F20-AB9F-EB6E107CA530}" type="pres">
      <dgm:prSet presAssocID="{B362EFF5-C599-4CE3-B620-DB93E73B010A}" presName="connectorText" presStyleLbl="sibTrans2D1" presStyleIdx="1" presStyleCnt="2"/>
      <dgm:spPr/>
    </dgm:pt>
    <dgm:pt modelId="{25F4E61F-9D7E-4203-96F2-FA1D6675D08A}" type="pres">
      <dgm:prSet presAssocID="{EF85D302-9674-4366-9C1A-EAC4E030ADA1}" presName="node" presStyleLbl="node1" presStyleIdx="2" presStyleCnt="3">
        <dgm:presLayoutVars>
          <dgm:bulletEnabled val="1"/>
        </dgm:presLayoutVars>
      </dgm:prSet>
      <dgm:spPr/>
    </dgm:pt>
  </dgm:ptLst>
  <dgm:cxnLst>
    <dgm:cxn modelId="{2AF19E01-B3C1-407B-9B1D-F0558F9AAEC0}" type="presOf" srcId="{E9ADB7BD-1CE7-481E-A95D-FBA5F623D60C}" destId="{2EB480E2-ADCA-4089-BEB8-71E7F9A06AA9}" srcOrd="0" destOrd="0" presId="urn:microsoft.com/office/officeart/2005/8/layout/process1"/>
    <dgm:cxn modelId="{4794A411-C02F-415F-BF0B-185F05C62A61}" srcId="{E9ADB7BD-1CE7-481E-A95D-FBA5F623D60C}" destId="{9801A89A-4F9D-4C3C-AE69-4FD31577136F}" srcOrd="1" destOrd="0" parTransId="{2A82BA8F-BF24-4D08-854C-E48AB03AB157}" sibTransId="{B362EFF5-C599-4CE3-B620-DB93E73B010A}"/>
    <dgm:cxn modelId="{9D106B17-84A3-4A61-B148-1E0F981DAC8E}" type="presOf" srcId="{5224BE4C-B21E-459F-A98B-8F8010593134}" destId="{CFA4A616-17C2-451D-B721-80DD61DE2EA4}" srcOrd="0" destOrd="0" presId="urn:microsoft.com/office/officeart/2005/8/layout/process1"/>
    <dgm:cxn modelId="{014AEE1D-BCA6-4D5F-BADC-D1C7887B5125}" srcId="{E9ADB7BD-1CE7-481E-A95D-FBA5F623D60C}" destId="{EF85D302-9674-4366-9C1A-EAC4E030ADA1}" srcOrd="2" destOrd="0" parTransId="{F02C6A2E-92EC-4788-99F4-718C5D375481}" sibTransId="{0EDD98B1-D003-4FB6-990B-444289DE8915}"/>
    <dgm:cxn modelId="{E06F3E1F-1616-4C40-BB7B-6730FACC9785}" type="presOf" srcId="{B362EFF5-C599-4CE3-B620-DB93E73B010A}" destId="{4ACDD7D0-4303-4F20-AB9F-EB6E107CA530}" srcOrd="1" destOrd="0" presId="urn:microsoft.com/office/officeart/2005/8/layout/process1"/>
    <dgm:cxn modelId="{5740343A-7EE0-4FFC-8D30-B2BC753CFAB3}" type="presOf" srcId="{9801A89A-4F9D-4C3C-AE69-4FD31577136F}" destId="{DED341FE-B0D0-4F0B-A998-C289EDB26996}" srcOrd="0" destOrd="0" presId="urn:microsoft.com/office/officeart/2005/8/layout/process1"/>
    <dgm:cxn modelId="{7A348A4C-F6FE-486E-8CCA-579596EAC17C}" type="presOf" srcId="{B362EFF5-C599-4CE3-B620-DB93E73B010A}" destId="{048E2937-C9A0-4069-AB0C-A3EE4D55A43A}" srcOrd="0" destOrd="0" presId="urn:microsoft.com/office/officeart/2005/8/layout/process1"/>
    <dgm:cxn modelId="{32442CBF-938D-4C7D-AD9B-8DE4A59D1B4D}" type="presOf" srcId="{B09AC288-4F32-4DFF-87A5-90A2707788A4}" destId="{CB87B308-3F9D-4814-BC1E-AABB2F360AA8}" srcOrd="0" destOrd="0" presId="urn:microsoft.com/office/officeart/2005/8/layout/process1"/>
    <dgm:cxn modelId="{7123AFC4-AD61-412E-B29E-AC1712286ADD}" type="presOf" srcId="{5224BE4C-B21E-459F-A98B-8F8010593134}" destId="{2B1E333D-616D-45E3-A320-AA80D3C948AE}" srcOrd="1" destOrd="0" presId="urn:microsoft.com/office/officeart/2005/8/layout/process1"/>
    <dgm:cxn modelId="{8BBDE0DC-BA5B-4B79-A91A-FA1C99FA13C5}" srcId="{E9ADB7BD-1CE7-481E-A95D-FBA5F623D60C}" destId="{B09AC288-4F32-4DFF-87A5-90A2707788A4}" srcOrd="0" destOrd="0" parTransId="{1C8CCEF1-597A-4553-AEEA-FF9D990C7BDE}" sibTransId="{5224BE4C-B21E-459F-A98B-8F8010593134}"/>
    <dgm:cxn modelId="{3CC336EE-E74D-4C91-9311-A666AA898198}" type="presOf" srcId="{EF85D302-9674-4366-9C1A-EAC4E030ADA1}" destId="{25F4E61F-9D7E-4203-96F2-FA1D6675D08A}" srcOrd="0" destOrd="0" presId="urn:microsoft.com/office/officeart/2005/8/layout/process1"/>
    <dgm:cxn modelId="{88B232DB-B52C-46AA-834E-363A71157365}" type="presParOf" srcId="{2EB480E2-ADCA-4089-BEB8-71E7F9A06AA9}" destId="{CB87B308-3F9D-4814-BC1E-AABB2F360AA8}" srcOrd="0" destOrd="0" presId="urn:microsoft.com/office/officeart/2005/8/layout/process1"/>
    <dgm:cxn modelId="{F7C3D18E-2573-46E7-A078-F03812D0A921}" type="presParOf" srcId="{2EB480E2-ADCA-4089-BEB8-71E7F9A06AA9}" destId="{CFA4A616-17C2-451D-B721-80DD61DE2EA4}" srcOrd="1" destOrd="0" presId="urn:microsoft.com/office/officeart/2005/8/layout/process1"/>
    <dgm:cxn modelId="{23C6CCC3-9906-49EF-81A2-3278D979F9FE}" type="presParOf" srcId="{CFA4A616-17C2-451D-B721-80DD61DE2EA4}" destId="{2B1E333D-616D-45E3-A320-AA80D3C948AE}" srcOrd="0" destOrd="0" presId="urn:microsoft.com/office/officeart/2005/8/layout/process1"/>
    <dgm:cxn modelId="{39013BF1-E227-4ACC-9E1D-93C55E08FEF5}" type="presParOf" srcId="{2EB480E2-ADCA-4089-BEB8-71E7F9A06AA9}" destId="{DED341FE-B0D0-4F0B-A998-C289EDB26996}" srcOrd="2" destOrd="0" presId="urn:microsoft.com/office/officeart/2005/8/layout/process1"/>
    <dgm:cxn modelId="{02241635-E5FC-47CC-94BC-0A7D68036A2C}" type="presParOf" srcId="{2EB480E2-ADCA-4089-BEB8-71E7F9A06AA9}" destId="{048E2937-C9A0-4069-AB0C-A3EE4D55A43A}" srcOrd="3" destOrd="0" presId="urn:microsoft.com/office/officeart/2005/8/layout/process1"/>
    <dgm:cxn modelId="{F99A580B-BEAE-4330-90A1-A21B23DEAEDC}" type="presParOf" srcId="{048E2937-C9A0-4069-AB0C-A3EE4D55A43A}" destId="{4ACDD7D0-4303-4F20-AB9F-EB6E107CA530}" srcOrd="0" destOrd="0" presId="urn:microsoft.com/office/officeart/2005/8/layout/process1"/>
    <dgm:cxn modelId="{7C792978-5D13-4183-9E67-8B25DA7A89BB}" type="presParOf" srcId="{2EB480E2-ADCA-4089-BEB8-71E7F9A06AA9}" destId="{25F4E61F-9D7E-4203-96F2-FA1D6675D08A}" srcOrd="4" destOrd="0" presId="urn:microsoft.com/office/officeart/2005/8/layout/process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53C0E0B-E056-486B-BB3F-444B1802930F}">
      <dsp:nvSpPr>
        <dsp:cNvPr id="0" name=""/>
        <dsp:cNvSpPr/>
      </dsp:nvSpPr>
      <dsp:spPr>
        <a:xfrm flipH="1">
          <a:off x="360761" y="-1090857"/>
          <a:ext cx="8492515" cy="8492515"/>
        </a:xfrm>
        <a:prstGeom prst="blockArc">
          <a:avLst>
            <a:gd name="adj1" fmla="val 18900000"/>
            <a:gd name="adj2" fmla="val 2700000"/>
            <a:gd name="adj3" fmla="val 254"/>
          </a:avLst>
        </a:prstGeom>
        <a:noFill/>
        <a:ln w="12700" cap="flat" cmpd="sng" algn="ctr">
          <a:solidFill>
            <a:srgbClr val="0070C0"/>
          </a:solidFill>
          <a:prstDash val="solid"/>
          <a:miter lim="800000"/>
        </a:ln>
        <a:effectLst/>
        <a:scene3d>
          <a:camera prst="orthographicFront">
            <a:rot lat="0" lon="0" rev="0"/>
          </a:camera>
          <a:lightRig rig="threePt" dir="t"/>
        </a:scene3d>
        <a:sp3d/>
      </dsp:spPr>
      <dsp:style>
        <a:lnRef idx="2">
          <a:scrgbClr r="0" g="0" b="0"/>
        </a:lnRef>
        <a:fillRef idx="0">
          <a:scrgbClr r="0" g="0" b="0"/>
        </a:fillRef>
        <a:effectRef idx="0">
          <a:scrgbClr r="0" g="0" b="0"/>
        </a:effectRef>
        <a:fontRef idx="minor"/>
      </dsp:style>
    </dsp:sp>
    <dsp:sp modelId="{ED1A6C2D-39DF-4CBC-B872-37A7CD3D5357}">
      <dsp:nvSpPr>
        <dsp:cNvPr id="0" name=""/>
        <dsp:cNvSpPr/>
      </dsp:nvSpPr>
      <dsp:spPr>
        <a:xfrm>
          <a:off x="499998" y="2326951"/>
          <a:ext cx="6014491" cy="664401"/>
        </a:xfrm>
        <a:prstGeom prst="rect">
          <a:avLst/>
        </a:prstGeom>
        <a:solidFill>
          <a:srgbClr val="00B0F0">
            <a:alpha val="57000"/>
          </a:srgbClr>
        </a:solidFill>
        <a:ln w="12700" cap="flat" cmpd="sng" algn="ctr">
          <a:solidFill>
            <a:schemeClr val="lt1">
              <a:hueOff val="0"/>
              <a:satOff val="0"/>
              <a:lumOff val="0"/>
              <a:alphaOff val="0"/>
            </a:schemeClr>
          </a:solidFill>
          <a:prstDash val="solid"/>
          <a:miter lim="800000"/>
        </a:ln>
        <a:effectLst/>
        <a:scene3d>
          <a:camera prst="orthographicFront">
            <a:rot lat="0" lon="0" rev="0"/>
          </a:camera>
          <a:lightRig rig="threePt" dir="t"/>
        </a:scene3d>
        <a:sp3d/>
      </dsp:spPr>
      <dsp:style>
        <a:lnRef idx="2">
          <a:scrgbClr r="0" g="0" b="0"/>
        </a:lnRef>
        <a:fillRef idx="1">
          <a:scrgbClr r="0" g="0" b="0"/>
        </a:fillRef>
        <a:effectRef idx="0">
          <a:scrgbClr r="0" g="0" b="0"/>
        </a:effectRef>
        <a:fontRef idx="minor">
          <a:schemeClr val="lt1"/>
        </a:fontRef>
      </dsp:style>
      <dsp:txBody>
        <a:bodyPr spcFirstLastPara="0" vert="horz" wrap="square" lIns="527368" tIns="86360" rIns="86360" bIns="86360" numCol="1" spcCol="1270" anchor="ctr" anchorCtr="0">
          <a:noAutofit/>
        </a:bodyPr>
        <a:lstStyle/>
        <a:p>
          <a:pPr marL="0" lvl="0" indent="0" algn="l" defTabSz="1511300">
            <a:lnSpc>
              <a:spcPct val="90000"/>
            </a:lnSpc>
            <a:spcBef>
              <a:spcPct val="0"/>
            </a:spcBef>
            <a:spcAft>
              <a:spcPct val="35000"/>
            </a:spcAft>
            <a:buNone/>
          </a:pPr>
          <a:r>
            <a:rPr lang="cs-CZ" sz="3400" kern="1200" dirty="0"/>
            <a:t>   Postup</a:t>
          </a:r>
        </a:p>
      </dsp:txBody>
      <dsp:txXfrm>
        <a:off x="499998" y="2326951"/>
        <a:ext cx="6014491" cy="664401"/>
      </dsp:txXfrm>
    </dsp:sp>
    <dsp:sp modelId="{EA4B3153-3BFD-469E-972F-0D7CF8056794}">
      <dsp:nvSpPr>
        <dsp:cNvPr id="0" name=""/>
        <dsp:cNvSpPr/>
      </dsp:nvSpPr>
      <dsp:spPr>
        <a:xfrm>
          <a:off x="84747" y="2243094"/>
          <a:ext cx="830501" cy="830501"/>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E52815C-9331-4526-BB6A-1F883EE51068}">
      <dsp:nvSpPr>
        <dsp:cNvPr id="0" name=""/>
        <dsp:cNvSpPr/>
      </dsp:nvSpPr>
      <dsp:spPr>
        <a:xfrm>
          <a:off x="1046513" y="1328802"/>
          <a:ext cx="5467976" cy="664401"/>
        </a:xfrm>
        <a:prstGeom prst="rect">
          <a:avLst/>
        </a:prstGeom>
        <a:solidFill>
          <a:srgbClr val="00B0F0">
            <a:alpha val="57000"/>
          </a:srgbClr>
        </a:solidFill>
        <a:ln w="12700" cap="flat" cmpd="sng" algn="ctr">
          <a:solidFill>
            <a:schemeClr val="lt1">
              <a:hueOff val="0"/>
              <a:satOff val="0"/>
              <a:lumOff val="0"/>
              <a:alphaOff val="0"/>
            </a:schemeClr>
          </a:solidFill>
          <a:prstDash val="solid"/>
          <a:miter lim="800000"/>
        </a:ln>
        <a:effectLst/>
        <a:scene3d>
          <a:camera prst="orthographicFront">
            <a:rot lat="0" lon="0" rev="0"/>
          </a:camera>
          <a:lightRig rig="threePt" dir="t"/>
        </a:scene3d>
        <a:sp3d/>
      </dsp:spPr>
      <dsp:style>
        <a:lnRef idx="2">
          <a:scrgbClr r="0" g="0" b="0"/>
        </a:lnRef>
        <a:fillRef idx="1">
          <a:scrgbClr r="0" g="0" b="0"/>
        </a:fillRef>
        <a:effectRef idx="0">
          <a:scrgbClr r="0" g="0" b="0"/>
        </a:effectRef>
        <a:fontRef idx="minor">
          <a:schemeClr val="lt1"/>
        </a:fontRef>
      </dsp:style>
      <dsp:txBody>
        <a:bodyPr spcFirstLastPara="0" vert="horz" wrap="square" lIns="527368" tIns="86360" rIns="86360" bIns="86360" numCol="1" spcCol="1270" anchor="ctr" anchorCtr="0">
          <a:noAutofit/>
        </a:bodyPr>
        <a:lstStyle/>
        <a:p>
          <a:pPr marL="0" lvl="0" indent="0" algn="l" defTabSz="1511300">
            <a:lnSpc>
              <a:spcPct val="90000"/>
            </a:lnSpc>
            <a:spcBef>
              <a:spcPct val="0"/>
            </a:spcBef>
            <a:spcAft>
              <a:spcPct val="35000"/>
            </a:spcAft>
            <a:buNone/>
          </a:pPr>
          <a:r>
            <a:rPr lang="cs-CZ" sz="3400" kern="1200" dirty="0"/>
            <a:t>Využité technologie</a:t>
          </a:r>
        </a:p>
      </dsp:txBody>
      <dsp:txXfrm>
        <a:off x="1046513" y="1328802"/>
        <a:ext cx="5467976" cy="664401"/>
      </dsp:txXfrm>
    </dsp:sp>
    <dsp:sp modelId="{9B00F410-0A3B-4518-A047-9FBBE85CA2DD}">
      <dsp:nvSpPr>
        <dsp:cNvPr id="0" name=""/>
        <dsp:cNvSpPr/>
      </dsp:nvSpPr>
      <dsp:spPr>
        <a:xfrm>
          <a:off x="371424" y="1245751"/>
          <a:ext cx="830501" cy="830501"/>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21077B8-D1CD-433A-B49C-24E747B2EB46}">
      <dsp:nvSpPr>
        <dsp:cNvPr id="0" name=""/>
        <dsp:cNvSpPr/>
      </dsp:nvSpPr>
      <dsp:spPr>
        <a:xfrm>
          <a:off x="1296421" y="331223"/>
          <a:ext cx="5218068" cy="664401"/>
        </a:xfrm>
        <a:prstGeom prst="rect">
          <a:avLst/>
        </a:prstGeom>
        <a:solidFill>
          <a:srgbClr val="00B0F0">
            <a:alpha val="57000"/>
          </a:srgbClr>
        </a:solidFill>
        <a:ln w="12700" cap="flat" cmpd="sng" algn="ctr">
          <a:solidFill>
            <a:schemeClr val="lt1">
              <a:hueOff val="0"/>
              <a:satOff val="0"/>
              <a:lumOff val="0"/>
              <a:alphaOff val="0"/>
            </a:schemeClr>
          </a:solidFill>
          <a:prstDash val="solid"/>
          <a:miter lim="800000"/>
        </a:ln>
        <a:effectLst/>
        <a:scene3d>
          <a:camera prst="orthographicFront">
            <a:rot lat="0" lon="0" rev="0"/>
          </a:camera>
          <a:lightRig rig="threePt" dir="t"/>
        </a:scene3d>
        <a:sp3d/>
      </dsp:spPr>
      <dsp:style>
        <a:lnRef idx="2">
          <a:scrgbClr r="0" g="0" b="0"/>
        </a:lnRef>
        <a:fillRef idx="1">
          <a:scrgbClr r="0" g="0" b="0"/>
        </a:fillRef>
        <a:effectRef idx="0">
          <a:scrgbClr r="0" g="0" b="0"/>
        </a:effectRef>
        <a:fontRef idx="minor">
          <a:schemeClr val="lt1"/>
        </a:fontRef>
      </dsp:style>
      <dsp:txBody>
        <a:bodyPr spcFirstLastPara="0" vert="horz" wrap="square" lIns="527368" tIns="86360" rIns="86360" bIns="86360" numCol="1" spcCol="1270" anchor="ctr" anchorCtr="0">
          <a:noAutofit/>
        </a:bodyPr>
        <a:lstStyle/>
        <a:p>
          <a:pPr marL="0" lvl="0" indent="0" algn="l" defTabSz="1511300">
            <a:lnSpc>
              <a:spcPct val="90000"/>
            </a:lnSpc>
            <a:spcBef>
              <a:spcPct val="0"/>
            </a:spcBef>
            <a:spcAft>
              <a:spcPct val="35000"/>
            </a:spcAft>
            <a:buNone/>
          </a:pPr>
          <a:r>
            <a:rPr lang="cs-CZ" sz="3400" kern="1200" dirty="0"/>
            <a:t>  Úvod</a:t>
          </a:r>
        </a:p>
      </dsp:txBody>
      <dsp:txXfrm>
        <a:off x="1296421" y="331223"/>
        <a:ext cx="5218068" cy="664401"/>
      </dsp:txXfrm>
    </dsp:sp>
    <dsp:sp modelId="{D404B5F8-4ABC-4122-9ECC-5B2246E62093}">
      <dsp:nvSpPr>
        <dsp:cNvPr id="0" name=""/>
        <dsp:cNvSpPr/>
      </dsp:nvSpPr>
      <dsp:spPr>
        <a:xfrm>
          <a:off x="881170" y="251565"/>
          <a:ext cx="830501" cy="830501"/>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6F37458-33FB-4753-9B81-51A54F4B5F41}">
      <dsp:nvSpPr>
        <dsp:cNvPr id="0" name=""/>
        <dsp:cNvSpPr/>
      </dsp:nvSpPr>
      <dsp:spPr>
        <a:xfrm>
          <a:off x="1296421" y="5316351"/>
          <a:ext cx="5218068" cy="664401"/>
        </a:xfrm>
        <a:prstGeom prst="rect">
          <a:avLst/>
        </a:prstGeom>
        <a:solidFill>
          <a:srgbClr val="00B0F0">
            <a:alpha val="57000"/>
          </a:srgbClr>
        </a:solidFill>
        <a:ln w="12700" cap="flat" cmpd="sng" algn="ctr">
          <a:solidFill>
            <a:schemeClr val="lt1">
              <a:hueOff val="0"/>
              <a:satOff val="0"/>
              <a:lumOff val="0"/>
              <a:alphaOff val="0"/>
            </a:schemeClr>
          </a:solidFill>
          <a:prstDash val="solid"/>
          <a:miter lim="800000"/>
        </a:ln>
        <a:effectLst/>
        <a:scene3d>
          <a:camera prst="orthographicFront">
            <a:rot lat="0" lon="0" rev="0"/>
          </a:camera>
          <a:lightRig rig="threePt" dir="t"/>
        </a:scene3d>
        <a:sp3d/>
      </dsp:spPr>
      <dsp:style>
        <a:lnRef idx="2">
          <a:scrgbClr r="0" g="0" b="0"/>
        </a:lnRef>
        <a:fillRef idx="1">
          <a:scrgbClr r="0" g="0" b="0"/>
        </a:fillRef>
        <a:effectRef idx="0">
          <a:scrgbClr r="0" g="0" b="0"/>
        </a:effectRef>
        <a:fontRef idx="minor">
          <a:schemeClr val="lt1"/>
        </a:fontRef>
      </dsp:style>
      <dsp:txBody>
        <a:bodyPr spcFirstLastPara="0" vert="horz" wrap="square" lIns="527368" tIns="86360" rIns="86360" bIns="86360" numCol="1" spcCol="1270" anchor="ctr" anchorCtr="0">
          <a:noAutofit/>
        </a:bodyPr>
        <a:lstStyle/>
        <a:p>
          <a:pPr marL="0" lvl="0" indent="0" algn="l" defTabSz="1511300">
            <a:lnSpc>
              <a:spcPct val="90000"/>
            </a:lnSpc>
            <a:spcBef>
              <a:spcPct val="0"/>
            </a:spcBef>
            <a:spcAft>
              <a:spcPct val="35000"/>
            </a:spcAft>
            <a:buNone/>
          </a:pPr>
          <a:r>
            <a:rPr lang="cs-CZ" sz="3400" kern="1200" dirty="0"/>
            <a:t> Možná vylepšení</a:t>
          </a:r>
        </a:p>
      </dsp:txBody>
      <dsp:txXfrm>
        <a:off x="1296421" y="5316351"/>
        <a:ext cx="5218068" cy="664401"/>
      </dsp:txXfrm>
    </dsp:sp>
    <dsp:sp modelId="{1441CC97-B4B6-4DDC-8270-9ADB961E51F1}">
      <dsp:nvSpPr>
        <dsp:cNvPr id="0" name=""/>
        <dsp:cNvSpPr/>
      </dsp:nvSpPr>
      <dsp:spPr>
        <a:xfrm>
          <a:off x="881170" y="5232495"/>
          <a:ext cx="830501" cy="830501"/>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38EB009-4BD9-4531-ACB2-2B75D57F3116}">
      <dsp:nvSpPr>
        <dsp:cNvPr id="0" name=""/>
        <dsp:cNvSpPr/>
      </dsp:nvSpPr>
      <dsp:spPr>
        <a:xfrm>
          <a:off x="1036152" y="4317596"/>
          <a:ext cx="5488699" cy="664401"/>
        </a:xfrm>
        <a:prstGeom prst="rect">
          <a:avLst/>
        </a:prstGeom>
        <a:solidFill>
          <a:srgbClr val="00B0F0">
            <a:alpha val="57000"/>
          </a:srgbClr>
        </a:solidFill>
        <a:ln w="12700" cap="flat" cmpd="sng" algn="ctr">
          <a:solidFill>
            <a:schemeClr val="lt1">
              <a:hueOff val="0"/>
              <a:satOff val="0"/>
              <a:lumOff val="0"/>
              <a:alphaOff val="0"/>
            </a:schemeClr>
          </a:solidFill>
          <a:prstDash val="solid"/>
          <a:miter lim="800000"/>
        </a:ln>
        <a:effectLst/>
        <a:scene3d>
          <a:camera prst="orthographicFront">
            <a:rot lat="0" lon="0" rev="0"/>
          </a:camera>
          <a:lightRig rig="threePt" dir="t"/>
        </a:scene3d>
        <a:sp3d/>
      </dsp:spPr>
      <dsp:style>
        <a:lnRef idx="2">
          <a:scrgbClr r="0" g="0" b="0"/>
        </a:lnRef>
        <a:fillRef idx="1">
          <a:scrgbClr r="0" g="0" b="0"/>
        </a:fillRef>
        <a:effectRef idx="0">
          <a:scrgbClr r="0" g="0" b="0"/>
        </a:effectRef>
        <a:fontRef idx="minor">
          <a:schemeClr val="lt1"/>
        </a:fontRef>
      </dsp:style>
      <dsp:txBody>
        <a:bodyPr spcFirstLastPara="0" vert="horz" wrap="square" lIns="527368" tIns="86360" rIns="86360" bIns="86360" numCol="1" spcCol="1270" anchor="ctr" anchorCtr="0">
          <a:noAutofit/>
        </a:bodyPr>
        <a:lstStyle/>
        <a:p>
          <a:pPr marL="0" lvl="0" indent="0" algn="l" defTabSz="1511300">
            <a:lnSpc>
              <a:spcPct val="90000"/>
            </a:lnSpc>
            <a:spcBef>
              <a:spcPct val="0"/>
            </a:spcBef>
            <a:spcAft>
              <a:spcPct val="35000"/>
            </a:spcAft>
            <a:buNone/>
          </a:pPr>
          <a:r>
            <a:rPr lang="cs-CZ" sz="3400" kern="1200" dirty="0"/>
            <a:t>Výsledky práce</a:t>
          </a:r>
        </a:p>
      </dsp:txBody>
      <dsp:txXfrm>
        <a:off x="1036152" y="4317596"/>
        <a:ext cx="5488699" cy="664401"/>
      </dsp:txXfrm>
    </dsp:sp>
    <dsp:sp modelId="{F901E9B5-1F7B-481A-A1AB-624A5030F44C}">
      <dsp:nvSpPr>
        <dsp:cNvPr id="0" name=""/>
        <dsp:cNvSpPr/>
      </dsp:nvSpPr>
      <dsp:spPr>
        <a:xfrm>
          <a:off x="371424" y="4234546"/>
          <a:ext cx="830501" cy="830501"/>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CC0ECD3-AD3F-4656-AF2C-E7210AC20998}">
      <dsp:nvSpPr>
        <dsp:cNvPr id="0" name=""/>
        <dsp:cNvSpPr/>
      </dsp:nvSpPr>
      <dsp:spPr>
        <a:xfrm>
          <a:off x="499998" y="3320623"/>
          <a:ext cx="6014491" cy="664401"/>
        </a:xfrm>
        <a:prstGeom prst="rect">
          <a:avLst/>
        </a:prstGeom>
        <a:solidFill>
          <a:srgbClr val="00B0F0">
            <a:alpha val="57000"/>
          </a:srgbClr>
        </a:solidFill>
        <a:ln w="12700" cap="flat" cmpd="sng" algn="ctr">
          <a:solidFill>
            <a:schemeClr val="lt1">
              <a:hueOff val="0"/>
              <a:satOff val="0"/>
              <a:lumOff val="0"/>
              <a:alphaOff val="0"/>
            </a:schemeClr>
          </a:solidFill>
          <a:prstDash val="solid"/>
          <a:miter lim="800000"/>
        </a:ln>
        <a:effectLst/>
        <a:scene3d>
          <a:camera prst="orthographicFront">
            <a:rot lat="0" lon="0" rev="0"/>
          </a:camera>
          <a:lightRig rig="threePt" dir="t"/>
        </a:scene3d>
        <a:sp3d/>
      </dsp:spPr>
      <dsp:style>
        <a:lnRef idx="2">
          <a:scrgbClr r="0" g="0" b="0"/>
        </a:lnRef>
        <a:fillRef idx="1">
          <a:scrgbClr r="0" g="0" b="0"/>
        </a:fillRef>
        <a:effectRef idx="0">
          <a:scrgbClr r="0" g="0" b="0"/>
        </a:effectRef>
        <a:fontRef idx="minor">
          <a:schemeClr val="lt1"/>
        </a:fontRef>
      </dsp:style>
      <dsp:txBody>
        <a:bodyPr spcFirstLastPara="0" vert="horz" wrap="square" lIns="527368" tIns="86360" rIns="86360" bIns="86360" numCol="1" spcCol="1270" anchor="ctr" anchorCtr="0">
          <a:noAutofit/>
        </a:bodyPr>
        <a:lstStyle/>
        <a:p>
          <a:pPr marL="0" lvl="0" indent="0" algn="l" defTabSz="1511300">
            <a:lnSpc>
              <a:spcPct val="90000"/>
            </a:lnSpc>
            <a:spcBef>
              <a:spcPct val="0"/>
            </a:spcBef>
            <a:spcAft>
              <a:spcPct val="35000"/>
            </a:spcAft>
            <a:buNone/>
          </a:pPr>
          <a:r>
            <a:rPr lang="cs-CZ" sz="3400" kern="1200" dirty="0"/>
            <a:t>   Princip fungování  </a:t>
          </a:r>
        </a:p>
      </dsp:txBody>
      <dsp:txXfrm>
        <a:off x="499998" y="3320623"/>
        <a:ext cx="6014491" cy="664401"/>
      </dsp:txXfrm>
    </dsp:sp>
    <dsp:sp modelId="{AFC16C4B-B267-4B05-BD96-EC785540CE7D}">
      <dsp:nvSpPr>
        <dsp:cNvPr id="0" name=""/>
        <dsp:cNvSpPr/>
      </dsp:nvSpPr>
      <dsp:spPr>
        <a:xfrm>
          <a:off x="84747" y="3236772"/>
          <a:ext cx="830501" cy="830501"/>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B87B308-3F9D-4814-BC1E-AABB2F360AA8}">
      <dsp:nvSpPr>
        <dsp:cNvPr id="0" name=""/>
        <dsp:cNvSpPr/>
      </dsp:nvSpPr>
      <dsp:spPr>
        <a:xfrm>
          <a:off x="5495" y="324381"/>
          <a:ext cx="1642686" cy="985611"/>
        </a:xfrm>
        <a:prstGeom prst="roundRect">
          <a:avLst>
            <a:gd name="adj" fmla="val 10000"/>
          </a:avLst>
        </a:prstGeom>
        <a:solidFill>
          <a:srgbClr val="61D6F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cs-CZ" sz="1800" kern="1200" dirty="0"/>
            <a:t>Přiřazení datového zdroje</a:t>
          </a:r>
        </a:p>
      </dsp:txBody>
      <dsp:txXfrm>
        <a:off x="34363" y="353249"/>
        <a:ext cx="1584950" cy="927875"/>
      </dsp:txXfrm>
    </dsp:sp>
    <dsp:sp modelId="{CFA4A616-17C2-451D-B721-80DD61DE2EA4}">
      <dsp:nvSpPr>
        <dsp:cNvPr id="0" name=""/>
        <dsp:cNvSpPr/>
      </dsp:nvSpPr>
      <dsp:spPr>
        <a:xfrm>
          <a:off x="1812450" y="642487"/>
          <a:ext cx="348249" cy="349398"/>
        </a:xfrm>
        <a:prstGeom prst="rightArrow">
          <a:avLst>
            <a:gd name="adj1" fmla="val 60000"/>
            <a:gd name="adj2" fmla="val 50000"/>
          </a:avLst>
        </a:prstGeom>
        <a:solidFill>
          <a:schemeClr val="tx1"/>
        </a:solidFill>
        <a:ln w="31750">
          <a:solidFill>
            <a:srgbClr val="61D6FF"/>
          </a:solid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cs-CZ" sz="1400" kern="1200"/>
        </a:p>
      </dsp:txBody>
      <dsp:txXfrm>
        <a:off x="1812450" y="712367"/>
        <a:ext cx="243774" cy="209638"/>
      </dsp:txXfrm>
    </dsp:sp>
    <dsp:sp modelId="{DED341FE-B0D0-4F0B-A998-C289EDB26996}">
      <dsp:nvSpPr>
        <dsp:cNvPr id="0" name=""/>
        <dsp:cNvSpPr/>
      </dsp:nvSpPr>
      <dsp:spPr>
        <a:xfrm>
          <a:off x="2305256" y="324381"/>
          <a:ext cx="1642686" cy="985611"/>
        </a:xfrm>
        <a:prstGeom prst="roundRect">
          <a:avLst>
            <a:gd name="adj" fmla="val 10000"/>
          </a:avLst>
        </a:prstGeom>
        <a:solidFill>
          <a:srgbClr val="61D6F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cs-CZ" sz="1800" kern="1200" dirty="0"/>
            <a:t>Úpravy nastavení</a:t>
          </a:r>
        </a:p>
      </dsp:txBody>
      <dsp:txXfrm>
        <a:off x="2334124" y="353249"/>
        <a:ext cx="1584950" cy="927875"/>
      </dsp:txXfrm>
    </dsp:sp>
    <dsp:sp modelId="{048E2937-C9A0-4069-AB0C-A3EE4D55A43A}">
      <dsp:nvSpPr>
        <dsp:cNvPr id="0" name=""/>
        <dsp:cNvSpPr/>
      </dsp:nvSpPr>
      <dsp:spPr>
        <a:xfrm>
          <a:off x="4112211" y="642487"/>
          <a:ext cx="348249" cy="349398"/>
        </a:xfrm>
        <a:prstGeom prst="rightArrow">
          <a:avLst>
            <a:gd name="adj1" fmla="val 60000"/>
            <a:gd name="adj2" fmla="val 50000"/>
          </a:avLst>
        </a:prstGeom>
        <a:solidFill>
          <a:schemeClr val="tx1"/>
        </a:solidFill>
        <a:ln w="31750">
          <a:solidFill>
            <a:srgbClr val="61D6FF"/>
          </a:solid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cs-CZ" sz="1400" kern="1200"/>
        </a:p>
      </dsp:txBody>
      <dsp:txXfrm>
        <a:off x="4112211" y="712367"/>
        <a:ext cx="243774" cy="209638"/>
      </dsp:txXfrm>
    </dsp:sp>
    <dsp:sp modelId="{25F4E61F-9D7E-4203-96F2-FA1D6675D08A}">
      <dsp:nvSpPr>
        <dsp:cNvPr id="0" name=""/>
        <dsp:cNvSpPr/>
      </dsp:nvSpPr>
      <dsp:spPr>
        <a:xfrm>
          <a:off x="4605017" y="324381"/>
          <a:ext cx="1642686" cy="985611"/>
        </a:xfrm>
        <a:prstGeom prst="roundRect">
          <a:avLst>
            <a:gd name="adj" fmla="val 10000"/>
          </a:avLst>
        </a:prstGeom>
        <a:solidFill>
          <a:srgbClr val="61D6F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cs-CZ" sz="1800" kern="1200" dirty="0"/>
            <a:t>Tvoření grafů</a:t>
          </a:r>
        </a:p>
      </dsp:txBody>
      <dsp:txXfrm>
        <a:off x="4633885" y="353249"/>
        <a:ext cx="1584950" cy="927875"/>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131CA6B-9612-470B-9964-A169E24C0C1B}">
      <dsp:nvSpPr>
        <dsp:cNvPr id="0" name=""/>
        <dsp:cNvSpPr/>
      </dsp:nvSpPr>
      <dsp:spPr>
        <a:xfrm rot="5400000">
          <a:off x="-219257" y="221911"/>
          <a:ext cx="1461717" cy="1023201"/>
        </a:xfrm>
        <a:prstGeom prst="chevron">
          <a:avLst/>
        </a:prstGeom>
        <a:solidFill>
          <a:srgbClr val="61D6FF"/>
        </a:solidFill>
        <a:ln w="4445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cs-CZ" sz="2800" kern="1200" dirty="0"/>
            <a:t> </a:t>
          </a:r>
        </a:p>
      </dsp:txBody>
      <dsp:txXfrm rot="-5400000">
        <a:off x="2" y="514254"/>
        <a:ext cx="1023201" cy="438516"/>
      </dsp:txXfrm>
    </dsp:sp>
    <dsp:sp modelId="{3672D655-3F91-43C1-98E5-712EE8509E70}">
      <dsp:nvSpPr>
        <dsp:cNvPr id="0" name=""/>
        <dsp:cNvSpPr/>
      </dsp:nvSpPr>
      <dsp:spPr>
        <a:xfrm rot="5400000">
          <a:off x="3177220" y="-2151364"/>
          <a:ext cx="950116" cy="5258153"/>
        </a:xfrm>
        <a:prstGeom prst="round2SameRect">
          <a:avLst/>
        </a:prstGeom>
        <a:solidFill>
          <a:schemeClr val="lt1">
            <a:alpha val="90000"/>
            <a:hueOff val="0"/>
            <a:satOff val="0"/>
            <a:lumOff val="0"/>
            <a:alphaOff val="0"/>
          </a:schemeClr>
        </a:solidFill>
        <a:ln w="12700" cap="flat" cmpd="sng" algn="ctr">
          <a:solidFill>
            <a:srgbClr val="61D6FF"/>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0688" tIns="15240" rIns="15240" bIns="15240" numCol="1" spcCol="1270" anchor="ctr" anchorCtr="0">
          <a:noAutofit/>
        </a:bodyPr>
        <a:lstStyle/>
        <a:p>
          <a:pPr marL="228600" lvl="1" indent="-228600" algn="l" defTabSz="1066800">
            <a:lnSpc>
              <a:spcPct val="90000"/>
            </a:lnSpc>
            <a:spcBef>
              <a:spcPct val="0"/>
            </a:spcBef>
            <a:spcAft>
              <a:spcPct val="15000"/>
            </a:spcAft>
            <a:buChar char="•"/>
          </a:pPr>
          <a:r>
            <a:rPr lang="cs-CZ" sz="2400" kern="1200" dirty="0"/>
            <a:t>Připojení k Wi-Fi</a:t>
          </a:r>
        </a:p>
        <a:p>
          <a:pPr marL="228600" lvl="1" indent="-228600" algn="l" defTabSz="1066800">
            <a:lnSpc>
              <a:spcPct val="90000"/>
            </a:lnSpc>
            <a:spcBef>
              <a:spcPct val="0"/>
            </a:spcBef>
            <a:spcAft>
              <a:spcPct val="15000"/>
            </a:spcAft>
            <a:buChar char="•"/>
          </a:pPr>
          <a:r>
            <a:rPr lang="cs-CZ" sz="2400" kern="1200" dirty="0"/>
            <a:t>Navázání MQTT komunikace </a:t>
          </a:r>
        </a:p>
      </dsp:txBody>
      <dsp:txXfrm rot="-5400000">
        <a:off x="1023202" y="49035"/>
        <a:ext cx="5211772" cy="857354"/>
      </dsp:txXfrm>
    </dsp:sp>
    <dsp:sp modelId="{DABB2E99-A878-4699-8778-1B4FB6C24417}">
      <dsp:nvSpPr>
        <dsp:cNvPr id="0" name=""/>
        <dsp:cNvSpPr/>
      </dsp:nvSpPr>
      <dsp:spPr>
        <a:xfrm rot="5400000">
          <a:off x="-219257" y="1539125"/>
          <a:ext cx="1461717" cy="1023201"/>
        </a:xfrm>
        <a:prstGeom prst="chevron">
          <a:avLst/>
        </a:prstGeom>
        <a:solidFill>
          <a:srgbClr val="61D6FF"/>
        </a:solidFill>
        <a:ln w="4445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cs-CZ" sz="2800" kern="1200" dirty="0"/>
            <a:t> </a:t>
          </a:r>
        </a:p>
      </dsp:txBody>
      <dsp:txXfrm rot="-5400000">
        <a:off x="2" y="1831468"/>
        <a:ext cx="1023201" cy="438516"/>
      </dsp:txXfrm>
    </dsp:sp>
    <dsp:sp modelId="{EC658AF8-C7DC-41F7-A639-BE81F10D2AAE}">
      <dsp:nvSpPr>
        <dsp:cNvPr id="0" name=""/>
        <dsp:cNvSpPr/>
      </dsp:nvSpPr>
      <dsp:spPr>
        <a:xfrm rot="5400000">
          <a:off x="3177220" y="-834150"/>
          <a:ext cx="950116" cy="5258153"/>
        </a:xfrm>
        <a:prstGeom prst="round2SameRect">
          <a:avLst/>
        </a:prstGeom>
        <a:solidFill>
          <a:schemeClr val="lt1">
            <a:alpha val="90000"/>
            <a:hueOff val="0"/>
            <a:satOff val="0"/>
            <a:lumOff val="0"/>
            <a:alphaOff val="0"/>
          </a:schemeClr>
        </a:solidFill>
        <a:ln w="12700" cap="flat" cmpd="sng" algn="ctr">
          <a:solidFill>
            <a:srgbClr val="61D6FF"/>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0688" tIns="15240" rIns="15240" bIns="15240" numCol="1" spcCol="1270" anchor="ctr" anchorCtr="0">
          <a:noAutofit/>
        </a:bodyPr>
        <a:lstStyle/>
        <a:p>
          <a:pPr marL="228600" lvl="1" indent="-228600" algn="l" defTabSz="1066800">
            <a:lnSpc>
              <a:spcPct val="90000"/>
            </a:lnSpc>
            <a:spcBef>
              <a:spcPct val="0"/>
            </a:spcBef>
            <a:spcAft>
              <a:spcPct val="15000"/>
            </a:spcAft>
            <a:buChar char="•"/>
          </a:pPr>
          <a:r>
            <a:rPr lang="cs-CZ" sz="2400" kern="1200" dirty="0"/>
            <a:t>Pokud klient není připojen – opětovné připojení</a:t>
          </a:r>
        </a:p>
      </dsp:txBody>
      <dsp:txXfrm rot="-5400000">
        <a:off x="1023202" y="1366249"/>
        <a:ext cx="5211772" cy="857354"/>
      </dsp:txXfrm>
    </dsp:sp>
    <dsp:sp modelId="{4445782E-CC9C-4D7F-B473-31CC628B7939}">
      <dsp:nvSpPr>
        <dsp:cNvPr id="0" name=""/>
        <dsp:cNvSpPr/>
      </dsp:nvSpPr>
      <dsp:spPr>
        <a:xfrm rot="5400000">
          <a:off x="-219257" y="2856339"/>
          <a:ext cx="1461717" cy="1023201"/>
        </a:xfrm>
        <a:prstGeom prst="chevron">
          <a:avLst/>
        </a:prstGeom>
        <a:solidFill>
          <a:srgbClr val="61D6FF"/>
        </a:solidFill>
        <a:ln w="4445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cs-CZ" sz="2800" kern="1200" dirty="0"/>
            <a:t> </a:t>
          </a:r>
        </a:p>
      </dsp:txBody>
      <dsp:txXfrm rot="-5400000">
        <a:off x="2" y="3148682"/>
        <a:ext cx="1023201" cy="438516"/>
      </dsp:txXfrm>
    </dsp:sp>
    <dsp:sp modelId="{F58DE095-FEED-4393-9780-E5DAA2DB1A03}">
      <dsp:nvSpPr>
        <dsp:cNvPr id="0" name=""/>
        <dsp:cNvSpPr/>
      </dsp:nvSpPr>
      <dsp:spPr>
        <a:xfrm rot="5400000">
          <a:off x="3177220" y="483063"/>
          <a:ext cx="950116" cy="5258153"/>
        </a:xfrm>
        <a:prstGeom prst="round2SameRect">
          <a:avLst/>
        </a:prstGeom>
        <a:solidFill>
          <a:schemeClr val="lt1">
            <a:alpha val="90000"/>
            <a:hueOff val="0"/>
            <a:satOff val="0"/>
            <a:lumOff val="0"/>
            <a:alphaOff val="0"/>
          </a:schemeClr>
        </a:solidFill>
        <a:ln w="12700" cap="flat" cmpd="sng" algn="ctr">
          <a:solidFill>
            <a:srgbClr val="61D6FF"/>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0688" tIns="15240" rIns="15240" bIns="15240" numCol="1" spcCol="1270" anchor="ctr" anchorCtr="0">
          <a:noAutofit/>
        </a:bodyPr>
        <a:lstStyle/>
        <a:p>
          <a:pPr marL="228600" lvl="1" indent="-228600" algn="l" defTabSz="1066800">
            <a:lnSpc>
              <a:spcPct val="90000"/>
            </a:lnSpc>
            <a:spcBef>
              <a:spcPct val="0"/>
            </a:spcBef>
            <a:spcAft>
              <a:spcPct val="15000"/>
            </a:spcAft>
            <a:buChar char="•"/>
          </a:pPr>
          <a:r>
            <a:rPr lang="cs-CZ" sz="2400" kern="1200" dirty="0"/>
            <a:t>Zjištění hodnot</a:t>
          </a:r>
        </a:p>
      </dsp:txBody>
      <dsp:txXfrm rot="-5400000">
        <a:off x="1023202" y="2683463"/>
        <a:ext cx="5211772" cy="857354"/>
      </dsp:txXfrm>
    </dsp:sp>
    <dsp:sp modelId="{59066B5E-7554-4A3E-AD10-5BF990F8BE58}">
      <dsp:nvSpPr>
        <dsp:cNvPr id="0" name=""/>
        <dsp:cNvSpPr/>
      </dsp:nvSpPr>
      <dsp:spPr>
        <a:xfrm rot="5400000">
          <a:off x="-219257" y="4173553"/>
          <a:ext cx="1461717" cy="1023201"/>
        </a:xfrm>
        <a:prstGeom prst="chevron">
          <a:avLst/>
        </a:prstGeom>
        <a:solidFill>
          <a:srgbClr val="61D6FF"/>
        </a:solidFill>
        <a:ln w="4445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cs-CZ" sz="2800" kern="1200" dirty="0"/>
            <a:t> </a:t>
          </a:r>
        </a:p>
      </dsp:txBody>
      <dsp:txXfrm rot="-5400000">
        <a:off x="2" y="4465896"/>
        <a:ext cx="1023201" cy="438516"/>
      </dsp:txXfrm>
    </dsp:sp>
    <dsp:sp modelId="{A4FBDED6-4518-4C0A-A487-81F6F5CAC816}">
      <dsp:nvSpPr>
        <dsp:cNvPr id="0" name=""/>
        <dsp:cNvSpPr/>
      </dsp:nvSpPr>
      <dsp:spPr>
        <a:xfrm rot="5400000">
          <a:off x="3177220" y="1800277"/>
          <a:ext cx="950116" cy="5258153"/>
        </a:xfrm>
        <a:prstGeom prst="round2SameRect">
          <a:avLst/>
        </a:prstGeom>
        <a:solidFill>
          <a:schemeClr val="lt1">
            <a:alpha val="90000"/>
            <a:hueOff val="0"/>
            <a:satOff val="0"/>
            <a:lumOff val="0"/>
            <a:alphaOff val="0"/>
          </a:schemeClr>
        </a:solidFill>
        <a:ln w="12700" cap="flat" cmpd="sng" algn="ctr">
          <a:solidFill>
            <a:srgbClr val="61D6FF"/>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0688" tIns="15240" rIns="15240" bIns="15240" numCol="1" spcCol="1270" anchor="ctr" anchorCtr="0">
          <a:noAutofit/>
        </a:bodyPr>
        <a:lstStyle/>
        <a:p>
          <a:pPr marL="228600" lvl="1" indent="-228600" algn="l" defTabSz="1066800">
            <a:lnSpc>
              <a:spcPct val="90000"/>
            </a:lnSpc>
            <a:spcBef>
              <a:spcPct val="0"/>
            </a:spcBef>
            <a:spcAft>
              <a:spcPct val="15000"/>
            </a:spcAft>
            <a:buChar char="•"/>
          </a:pPr>
          <a:r>
            <a:rPr lang="cs-CZ" sz="2400" kern="1200" dirty="0"/>
            <a:t>Publikování po zaznamenání změny </a:t>
          </a:r>
        </a:p>
        <a:p>
          <a:pPr marL="228600" lvl="1" indent="-228600" algn="l" defTabSz="1066800">
            <a:lnSpc>
              <a:spcPct val="90000"/>
            </a:lnSpc>
            <a:spcBef>
              <a:spcPct val="0"/>
            </a:spcBef>
            <a:spcAft>
              <a:spcPct val="15000"/>
            </a:spcAft>
            <a:buChar char="•"/>
          </a:pPr>
          <a:r>
            <a:rPr lang="cs-CZ" sz="2400" kern="1200" dirty="0"/>
            <a:t>Vynucené publikování po nastaveném čase</a:t>
          </a:r>
        </a:p>
      </dsp:txBody>
      <dsp:txXfrm rot="-5400000">
        <a:off x="1023202" y="4000677"/>
        <a:ext cx="5211772" cy="857354"/>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53C0E0B-E056-486B-BB3F-444B1802930F}">
      <dsp:nvSpPr>
        <dsp:cNvPr id="0" name=""/>
        <dsp:cNvSpPr/>
      </dsp:nvSpPr>
      <dsp:spPr>
        <a:xfrm flipH="1">
          <a:off x="365118" y="-1090609"/>
          <a:ext cx="8490579" cy="8490579"/>
        </a:xfrm>
        <a:prstGeom prst="blockArc">
          <a:avLst>
            <a:gd name="adj1" fmla="val 18900000"/>
            <a:gd name="adj2" fmla="val 2700000"/>
            <a:gd name="adj3" fmla="val 254"/>
          </a:avLst>
        </a:prstGeom>
        <a:noFill/>
        <a:ln w="12700" cap="flat" cmpd="sng" algn="ctr">
          <a:solidFill>
            <a:srgbClr val="0070C0"/>
          </a:solidFill>
          <a:prstDash val="solid"/>
          <a:miter lim="800000"/>
        </a:ln>
        <a:effectLst/>
        <a:scene3d>
          <a:camera prst="orthographicFront">
            <a:rot lat="0" lon="0" rev="0"/>
          </a:camera>
          <a:lightRig rig="threePt" dir="t"/>
        </a:scene3d>
        <a:sp3d/>
      </dsp:spPr>
      <dsp:style>
        <a:lnRef idx="2">
          <a:scrgbClr r="0" g="0" b="0"/>
        </a:lnRef>
        <a:fillRef idx="0">
          <a:scrgbClr r="0" g="0" b="0"/>
        </a:fillRef>
        <a:effectRef idx="0">
          <a:scrgbClr r="0" g="0" b="0"/>
        </a:effectRef>
        <a:fontRef idx="minor"/>
      </dsp:style>
    </dsp:sp>
    <dsp:sp modelId="{ED1A6C2D-39DF-4CBC-B872-37A7CD3D5357}">
      <dsp:nvSpPr>
        <dsp:cNvPr id="0" name=""/>
        <dsp:cNvSpPr/>
      </dsp:nvSpPr>
      <dsp:spPr>
        <a:xfrm>
          <a:off x="592023" y="2762664"/>
          <a:ext cx="5927331" cy="788922"/>
        </a:xfrm>
        <a:prstGeom prst="rect">
          <a:avLst/>
        </a:prstGeom>
        <a:solidFill>
          <a:srgbClr val="00B0F0">
            <a:alpha val="57000"/>
          </a:srgbClr>
        </a:solidFill>
        <a:ln w="12700" cap="flat" cmpd="sng" algn="ctr">
          <a:solidFill>
            <a:schemeClr val="lt1">
              <a:hueOff val="0"/>
              <a:satOff val="0"/>
              <a:lumOff val="0"/>
              <a:alphaOff val="0"/>
            </a:schemeClr>
          </a:solidFill>
          <a:prstDash val="solid"/>
          <a:miter lim="800000"/>
        </a:ln>
        <a:effectLst/>
        <a:scene3d>
          <a:camera prst="orthographicFront">
            <a:rot lat="0" lon="0" rev="0"/>
          </a:camera>
          <a:lightRig rig="threePt" dir="t"/>
        </a:scene3d>
        <a:sp3d/>
      </dsp:spPr>
      <dsp:style>
        <a:lnRef idx="2">
          <a:scrgbClr r="0" g="0" b="0"/>
        </a:lnRef>
        <a:fillRef idx="1">
          <a:scrgbClr r="0" g="0" b="0"/>
        </a:fillRef>
        <a:effectRef idx="0">
          <a:scrgbClr r="0" g="0" b="0"/>
        </a:effectRef>
        <a:fontRef idx="minor">
          <a:schemeClr val="lt1"/>
        </a:fontRef>
      </dsp:style>
      <dsp:txBody>
        <a:bodyPr spcFirstLastPara="0" vert="horz" wrap="square" lIns="626207" tIns="66040" rIns="66040" bIns="66040" numCol="1" spcCol="1270" anchor="ctr" anchorCtr="0">
          <a:noAutofit/>
        </a:bodyPr>
        <a:lstStyle/>
        <a:p>
          <a:pPr marL="0" lvl="0" indent="0" algn="l" defTabSz="1155700">
            <a:lnSpc>
              <a:spcPct val="90000"/>
            </a:lnSpc>
            <a:spcBef>
              <a:spcPct val="0"/>
            </a:spcBef>
            <a:spcAft>
              <a:spcPct val="35000"/>
            </a:spcAft>
            <a:buNone/>
          </a:pPr>
          <a:r>
            <a:rPr lang="cs-CZ" sz="2600" kern="1200" dirty="0"/>
            <a:t>   Komunikace s Home Assistantem</a:t>
          </a:r>
        </a:p>
      </dsp:txBody>
      <dsp:txXfrm>
        <a:off x="592023" y="2762664"/>
        <a:ext cx="5927331" cy="788922"/>
      </dsp:txXfrm>
    </dsp:sp>
    <dsp:sp modelId="{EA4B3153-3BFD-469E-972F-0D7CF8056794}">
      <dsp:nvSpPr>
        <dsp:cNvPr id="0" name=""/>
        <dsp:cNvSpPr/>
      </dsp:nvSpPr>
      <dsp:spPr>
        <a:xfrm>
          <a:off x="98946" y="2663090"/>
          <a:ext cx="986152" cy="986152"/>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E52815C-9331-4526-BB6A-1F883EE51068}">
      <dsp:nvSpPr>
        <dsp:cNvPr id="0" name=""/>
        <dsp:cNvSpPr/>
      </dsp:nvSpPr>
      <dsp:spPr>
        <a:xfrm>
          <a:off x="1157341" y="1367999"/>
          <a:ext cx="5362012" cy="788922"/>
        </a:xfrm>
        <a:prstGeom prst="rect">
          <a:avLst/>
        </a:prstGeom>
        <a:solidFill>
          <a:srgbClr val="00B0F0">
            <a:alpha val="57000"/>
          </a:srgbClr>
        </a:solidFill>
        <a:ln w="12700" cap="flat" cmpd="sng" algn="ctr">
          <a:solidFill>
            <a:schemeClr val="lt1">
              <a:hueOff val="0"/>
              <a:satOff val="0"/>
              <a:lumOff val="0"/>
              <a:alphaOff val="0"/>
            </a:schemeClr>
          </a:solidFill>
          <a:prstDash val="solid"/>
          <a:miter lim="800000"/>
        </a:ln>
        <a:effectLst/>
        <a:scene3d>
          <a:camera prst="orthographicFront">
            <a:rot lat="0" lon="0" rev="0"/>
          </a:camera>
          <a:lightRig rig="threePt" dir="t"/>
        </a:scene3d>
        <a:sp3d/>
      </dsp:spPr>
      <dsp:style>
        <a:lnRef idx="2">
          <a:scrgbClr r="0" g="0" b="0"/>
        </a:lnRef>
        <a:fillRef idx="1">
          <a:scrgbClr r="0" g="0" b="0"/>
        </a:fillRef>
        <a:effectRef idx="0">
          <a:scrgbClr r="0" g="0" b="0"/>
        </a:effectRef>
        <a:fontRef idx="minor">
          <a:schemeClr val="lt1"/>
        </a:fontRef>
      </dsp:style>
      <dsp:txBody>
        <a:bodyPr spcFirstLastPara="0" vert="horz" wrap="square" lIns="626207" tIns="66040" rIns="66040" bIns="66040" numCol="1" spcCol="1270" anchor="ctr" anchorCtr="0">
          <a:noAutofit/>
        </a:bodyPr>
        <a:lstStyle/>
        <a:p>
          <a:pPr marL="0" lvl="0" indent="0" algn="l" defTabSz="1155700">
            <a:lnSpc>
              <a:spcPct val="90000"/>
            </a:lnSpc>
            <a:spcBef>
              <a:spcPct val="0"/>
            </a:spcBef>
            <a:spcAft>
              <a:spcPct val="35000"/>
            </a:spcAft>
            <a:buNone/>
          </a:pPr>
          <a:r>
            <a:rPr lang="cs-CZ" sz="2600" kern="1200" dirty="0"/>
            <a:t>Výpis</a:t>
          </a:r>
          <a:r>
            <a:rPr lang="cs-CZ" sz="2600" kern="1200" baseline="0" dirty="0"/>
            <a:t> hodnot měření na displej</a:t>
          </a:r>
        </a:p>
      </dsp:txBody>
      <dsp:txXfrm>
        <a:off x="1157341" y="1367999"/>
        <a:ext cx="5362012" cy="788922"/>
      </dsp:txXfrm>
    </dsp:sp>
    <dsp:sp modelId="{9B00F410-0A3B-4518-A047-9FBBE85CA2DD}">
      <dsp:nvSpPr>
        <dsp:cNvPr id="0" name=""/>
        <dsp:cNvSpPr/>
      </dsp:nvSpPr>
      <dsp:spPr>
        <a:xfrm>
          <a:off x="355727" y="1259997"/>
          <a:ext cx="986152" cy="986152"/>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21077B8-D1CD-433A-B49C-24E747B2EB46}">
      <dsp:nvSpPr>
        <dsp:cNvPr id="0" name=""/>
        <dsp:cNvSpPr/>
      </dsp:nvSpPr>
      <dsp:spPr>
        <a:xfrm>
          <a:off x="1330849" y="71997"/>
          <a:ext cx="5188505" cy="788922"/>
        </a:xfrm>
        <a:prstGeom prst="rect">
          <a:avLst/>
        </a:prstGeom>
        <a:solidFill>
          <a:srgbClr val="00B0F0">
            <a:alpha val="57000"/>
          </a:srgbClr>
        </a:solidFill>
        <a:ln w="12700" cap="flat" cmpd="sng" algn="ctr">
          <a:solidFill>
            <a:schemeClr val="lt1">
              <a:hueOff val="0"/>
              <a:satOff val="0"/>
              <a:lumOff val="0"/>
              <a:alphaOff val="0"/>
            </a:schemeClr>
          </a:solidFill>
          <a:prstDash val="solid"/>
          <a:miter lim="800000"/>
        </a:ln>
        <a:effectLst/>
        <a:scene3d>
          <a:camera prst="orthographicFront">
            <a:rot lat="0" lon="0" rev="0"/>
          </a:camera>
          <a:lightRig rig="threePt" dir="t"/>
        </a:scene3d>
        <a:sp3d/>
      </dsp:spPr>
      <dsp:style>
        <a:lnRef idx="2">
          <a:scrgbClr r="0" g="0" b="0"/>
        </a:lnRef>
        <a:fillRef idx="1">
          <a:scrgbClr r="0" g="0" b="0"/>
        </a:fillRef>
        <a:effectRef idx="0">
          <a:scrgbClr r="0" g="0" b="0"/>
        </a:effectRef>
        <a:fontRef idx="minor">
          <a:schemeClr val="lt1"/>
        </a:fontRef>
      </dsp:style>
      <dsp:txBody>
        <a:bodyPr spcFirstLastPara="0" vert="horz" wrap="square" lIns="626207" tIns="66040" rIns="66040" bIns="66040" numCol="1" spcCol="1270" anchor="ctr" anchorCtr="0">
          <a:noAutofit/>
        </a:bodyPr>
        <a:lstStyle/>
        <a:p>
          <a:pPr marL="0" lvl="0" indent="0" algn="l" defTabSz="1155700">
            <a:lnSpc>
              <a:spcPct val="90000"/>
            </a:lnSpc>
            <a:spcBef>
              <a:spcPct val="0"/>
            </a:spcBef>
            <a:spcAft>
              <a:spcPct val="35000"/>
            </a:spcAft>
            <a:buNone/>
          </a:pPr>
          <a:r>
            <a:rPr lang="cs-CZ" sz="2600" kern="1200" dirty="0"/>
            <a:t>  Funkční sestava</a:t>
          </a:r>
        </a:p>
      </dsp:txBody>
      <dsp:txXfrm>
        <a:off x="1330849" y="71997"/>
        <a:ext cx="5188505" cy="788922"/>
      </dsp:txXfrm>
    </dsp:sp>
    <dsp:sp modelId="{D404B5F8-4ABC-4122-9ECC-5B2246E62093}">
      <dsp:nvSpPr>
        <dsp:cNvPr id="0" name=""/>
        <dsp:cNvSpPr/>
      </dsp:nvSpPr>
      <dsp:spPr>
        <a:xfrm>
          <a:off x="837772" y="0"/>
          <a:ext cx="986152" cy="986152"/>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6F37458-33FB-4753-9B81-51A54F4B5F41}">
      <dsp:nvSpPr>
        <dsp:cNvPr id="0" name=""/>
        <dsp:cNvSpPr/>
      </dsp:nvSpPr>
      <dsp:spPr>
        <a:xfrm>
          <a:off x="1157341" y="5435999"/>
          <a:ext cx="5362012" cy="788922"/>
        </a:xfrm>
        <a:prstGeom prst="rect">
          <a:avLst/>
        </a:prstGeom>
        <a:solidFill>
          <a:srgbClr val="00B0F0">
            <a:alpha val="57000"/>
          </a:srgbClr>
        </a:solidFill>
        <a:ln w="12700" cap="flat" cmpd="sng" algn="ctr">
          <a:solidFill>
            <a:schemeClr val="lt1">
              <a:hueOff val="0"/>
              <a:satOff val="0"/>
              <a:lumOff val="0"/>
              <a:alphaOff val="0"/>
            </a:schemeClr>
          </a:solidFill>
          <a:prstDash val="solid"/>
          <a:miter lim="800000"/>
        </a:ln>
        <a:effectLst/>
        <a:scene3d>
          <a:camera prst="orthographicFront">
            <a:rot lat="0" lon="0" rev="0"/>
          </a:camera>
          <a:lightRig rig="threePt" dir="t"/>
        </a:scene3d>
        <a:sp3d/>
      </dsp:spPr>
      <dsp:style>
        <a:lnRef idx="2">
          <a:scrgbClr r="0" g="0" b="0"/>
        </a:lnRef>
        <a:fillRef idx="1">
          <a:scrgbClr r="0" g="0" b="0"/>
        </a:fillRef>
        <a:effectRef idx="0">
          <a:scrgbClr r="0" g="0" b="0"/>
        </a:effectRef>
        <a:fontRef idx="minor">
          <a:schemeClr val="lt1"/>
        </a:fontRef>
      </dsp:style>
      <dsp:txBody>
        <a:bodyPr spcFirstLastPara="0" vert="horz" wrap="square" lIns="626207" tIns="66040" rIns="66040" bIns="66040" numCol="1" spcCol="1270" anchor="ctr" anchorCtr="0">
          <a:noAutofit/>
        </a:bodyPr>
        <a:lstStyle/>
        <a:p>
          <a:pPr marL="0" lvl="0" indent="0" algn="l" defTabSz="1155700">
            <a:lnSpc>
              <a:spcPct val="90000"/>
            </a:lnSpc>
            <a:spcBef>
              <a:spcPct val="0"/>
            </a:spcBef>
            <a:spcAft>
              <a:spcPct val="35000"/>
            </a:spcAft>
            <a:buNone/>
          </a:pPr>
          <a:r>
            <a:rPr lang="cs-CZ" sz="2600" kern="1200" dirty="0"/>
            <a:t>  Pochopení nových technologií</a:t>
          </a:r>
        </a:p>
      </dsp:txBody>
      <dsp:txXfrm>
        <a:off x="1157341" y="5435999"/>
        <a:ext cx="5362012" cy="788922"/>
      </dsp:txXfrm>
    </dsp:sp>
    <dsp:sp modelId="{1441CC97-B4B6-4DDC-8270-9ADB961E51F1}">
      <dsp:nvSpPr>
        <dsp:cNvPr id="0" name=""/>
        <dsp:cNvSpPr/>
      </dsp:nvSpPr>
      <dsp:spPr>
        <a:xfrm>
          <a:off x="838804" y="5323206"/>
          <a:ext cx="986152" cy="986152"/>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C208381-9EA3-4521-B13C-62B2F150D855}">
      <dsp:nvSpPr>
        <dsp:cNvPr id="0" name=""/>
        <dsp:cNvSpPr/>
      </dsp:nvSpPr>
      <dsp:spPr>
        <a:xfrm>
          <a:off x="592023" y="4107911"/>
          <a:ext cx="5927331" cy="788922"/>
        </a:xfrm>
        <a:prstGeom prst="rect">
          <a:avLst/>
        </a:prstGeom>
        <a:solidFill>
          <a:srgbClr val="00B0F0">
            <a:alpha val="57000"/>
          </a:srgbClr>
        </a:solidFill>
        <a:ln w="12700" cap="flat" cmpd="sng" algn="ctr">
          <a:solidFill>
            <a:schemeClr val="lt1">
              <a:hueOff val="0"/>
              <a:satOff val="0"/>
              <a:lumOff val="0"/>
              <a:alphaOff val="0"/>
            </a:schemeClr>
          </a:solidFill>
          <a:prstDash val="solid"/>
          <a:miter lim="800000"/>
        </a:ln>
        <a:effectLst/>
        <a:scene3d>
          <a:camera prst="orthographicFront">
            <a:rot lat="0" lon="0" rev="0"/>
          </a:camera>
          <a:lightRig rig="threePt" dir="t"/>
        </a:scene3d>
        <a:sp3d/>
      </dsp:spPr>
      <dsp:style>
        <a:lnRef idx="2">
          <a:scrgbClr r="0" g="0" b="0"/>
        </a:lnRef>
        <a:fillRef idx="1">
          <a:scrgbClr r="0" g="0" b="0"/>
        </a:fillRef>
        <a:effectRef idx="0">
          <a:scrgbClr r="0" g="0" b="0"/>
        </a:effectRef>
        <a:fontRef idx="minor">
          <a:schemeClr val="lt1"/>
        </a:fontRef>
      </dsp:style>
      <dsp:txBody>
        <a:bodyPr spcFirstLastPara="0" vert="horz" wrap="square" lIns="626207" tIns="66040" rIns="66040" bIns="66040" numCol="1" spcCol="1270" anchor="ctr" anchorCtr="0">
          <a:noAutofit/>
        </a:bodyPr>
        <a:lstStyle/>
        <a:p>
          <a:pPr marL="0" lvl="0" indent="0" algn="l" defTabSz="1155700">
            <a:lnSpc>
              <a:spcPct val="90000"/>
            </a:lnSpc>
            <a:spcBef>
              <a:spcPct val="0"/>
            </a:spcBef>
            <a:spcAft>
              <a:spcPct val="35000"/>
            </a:spcAft>
            <a:buNone/>
          </a:pPr>
          <a:r>
            <a:rPr lang="cs-CZ" sz="2600" kern="1200" dirty="0"/>
            <a:t>    Vykreslování grafů měřených hodnot  </a:t>
          </a:r>
        </a:p>
      </dsp:txBody>
      <dsp:txXfrm>
        <a:off x="592023" y="4107911"/>
        <a:ext cx="5927331" cy="788922"/>
      </dsp:txXfrm>
    </dsp:sp>
    <dsp:sp modelId="{2EE1A92A-832D-41B6-B432-B6EBF686ED95}">
      <dsp:nvSpPr>
        <dsp:cNvPr id="0" name=""/>
        <dsp:cNvSpPr/>
      </dsp:nvSpPr>
      <dsp:spPr>
        <a:xfrm>
          <a:off x="354823" y="3994736"/>
          <a:ext cx="986152" cy="986152"/>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53C0E0B-E056-486B-BB3F-444B1802930F}">
      <dsp:nvSpPr>
        <dsp:cNvPr id="0" name=""/>
        <dsp:cNvSpPr/>
      </dsp:nvSpPr>
      <dsp:spPr>
        <a:xfrm flipH="1">
          <a:off x="360761" y="-1090857"/>
          <a:ext cx="8492515" cy="8492515"/>
        </a:xfrm>
        <a:prstGeom prst="blockArc">
          <a:avLst>
            <a:gd name="adj1" fmla="val 18900000"/>
            <a:gd name="adj2" fmla="val 2700000"/>
            <a:gd name="adj3" fmla="val 254"/>
          </a:avLst>
        </a:prstGeom>
        <a:noFill/>
        <a:ln w="12700" cap="flat" cmpd="sng" algn="ctr">
          <a:solidFill>
            <a:srgbClr val="0070C0"/>
          </a:solidFill>
          <a:prstDash val="solid"/>
          <a:miter lim="800000"/>
        </a:ln>
        <a:effectLst/>
        <a:scene3d>
          <a:camera prst="orthographicFront">
            <a:rot lat="0" lon="0" rev="0"/>
          </a:camera>
          <a:lightRig rig="threePt" dir="t"/>
        </a:scene3d>
        <a:sp3d/>
      </dsp:spPr>
      <dsp:style>
        <a:lnRef idx="2">
          <a:scrgbClr r="0" g="0" b="0"/>
        </a:lnRef>
        <a:fillRef idx="0">
          <a:scrgbClr r="0" g="0" b="0"/>
        </a:fillRef>
        <a:effectRef idx="0">
          <a:scrgbClr r="0" g="0" b="0"/>
        </a:effectRef>
        <a:fontRef idx="minor"/>
      </dsp:style>
    </dsp:sp>
    <dsp:sp modelId="{ED1A6C2D-39DF-4CBC-B872-37A7CD3D5357}">
      <dsp:nvSpPr>
        <dsp:cNvPr id="0" name=""/>
        <dsp:cNvSpPr/>
      </dsp:nvSpPr>
      <dsp:spPr>
        <a:xfrm>
          <a:off x="499998" y="2326951"/>
          <a:ext cx="6014491" cy="664401"/>
        </a:xfrm>
        <a:prstGeom prst="rect">
          <a:avLst/>
        </a:prstGeom>
        <a:solidFill>
          <a:srgbClr val="00B0F0">
            <a:alpha val="57000"/>
          </a:srgbClr>
        </a:solidFill>
        <a:ln w="12700" cap="flat" cmpd="sng" algn="ctr">
          <a:solidFill>
            <a:schemeClr val="lt1">
              <a:hueOff val="0"/>
              <a:satOff val="0"/>
              <a:lumOff val="0"/>
              <a:alphaOff val="0"/>
            </a:schemeClr>
          </a:solidFill>
          <a:prstDash val="solid"/>
          <a:miter lim="800000"/>
        </a:ln>
        <a:effectLst/>
        <a:scene3d>
          <a:camera prst="orthographicFront">
            <a:rot lat="0" lon="0" rev="0"/>
          </a:camera>
          <a:lightRig rig="threePt" dir="t"/>
        </a:scene3d>
        <a:sp3d/>
      </dsp:spPr>
      <dsp:style>
        <a:lnRef idx="2">
          <a:scrgbClr r="0" g="0" b="0"/>
        </a:lnRef>
        <a:fillRef idx="1">
          <a:scrgbClr r="0" g="0" b="0"/>
        </a:fillRef>
        <a:effectRef idx="0">
          <a:scrgbClr r="0" g="0" b="0"/>
        </a:effectRef>
        <a:fontRef idx="minor">
          <a:schemeClr val="lt1"/>
        </a:fontRef>
      </dsp:style>
      <dsp:txBody>
        <a:bodyPr spcFirstLastPara="0" vert="horz" wrap="square" lIns="527368" tIns="50800" rIns="50800" bIns="50800" numCol="1" spcCol="1270" anchor="ctr" anchorCtr="0">
          <a:noAutofit/>
        </a:bodyPr>
        <a:lstStyle/>
        <a:p>
          <a:pPr marL="0" lvl="0" indent="0" algn="l" defTabSz="889000">
            <a:lnSpc>
              <a:spcPct val="90000"/>
            </a:lnSpc>
            <a:spcBef>
              <a:spcPct val="0"/>
            </a:spcBef>
            <a:spcAft>
              <a:spcPct val="35000"/>
            </a:spcAft>
            <a:buNone/>
          </a:pPr>
          <a:r>
            <a:rPr lang="cs-CZ" sz="2000" kern="1200" dirty="0"/>
            <a:t>    Spouštění Home Assistantu pomocí Raspberry Pi</a:t>
          </a:r>
        </a:p>
      </dsp:txBody>
      <dsp:txXfrm>
        <a:off x="499998" y="2326951"/>
        <a:ext cx="6014491" cy="664401"/>
      </dsp:txXfrm>
    </dsp:sp>
    <dsp:sp modelId="{EA4B3153-3BFD-469E-972F-0D7CF8056794}">
      <dsp:nvSpPr>
        <dsp:cNvPr id="0" name=""/>
        <dsp:cNvSpPr/>
      </dsp:nvSpPr>
      <dsp:spPr>
        <a:xfrm>
          <a:off x="84747" y="2243094"/>
          <a:ext cx="830501" cy="830501"/>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E52815C-9331-4526-BB6A-1F883EE51068}">
      <dsp:nvSpPr>
        <dsp:cNvPr id="0" name=""/>
        <dsp:cNvSpPr/>
      </dsp:nvSpPr>
      <dsp:spPr>
        <a:xfrm>
          <a:off x="1046513" y="1328802"/>
          <a:ext cx="5467976" cy="664401"/>
        </a:xfrm>
        <a:prstGeom prst="rect">
          <a:avLst/>
        </a:prstGeom>
        <a:solidFill>
          <a:srgbClr val="00B0F0">
            <a:alpha val="57000"/>
          </a:srgbClr>
        </a:solidFill>
        <a:ln w="12700" cap="flat" cmpd="sng" algn="ctr">
          <a:solidFill>
            <a:schemeClr val="lt1">
              <a:hueOff val="0"/>
              <a:satOff val="0"/>
              <a:lumOff val="0"/>
              <a:alphaOff val="0"/>
            </a:schemeClr>
          </a:solidFill>
          <a:prstDash val="solid"/>
          <a:miter lim="800000"/>
        </a:ln>
        <a:effectLst/>
        <a:scene3d>
          <a:camera prst="orthographicFront">
            <a:rot lat="0" lon="0" rev="0"/>
          </a:camera>
          <a:lightRig rig="threePt" dir="t"/>
        </a:scene3d>
        <a:sp3d/>
      </dsp:spPr>
      <dsp:style>
        <a:lnRef idx="2">
          <a:scrgbClr r="0" g="0" b="0"/>
        </a:lnRef>
        <a:fillRef idx="1">
          <a:scrgbClr r="0" g="0" b="0"/>
        </a:fillRef>
        <a:effectRef idx="0">
          <a:scrgbClr r="0" g="0" b="0"/>
        </a:effectRef>
        <a:fontRef idx="minor">
          <a:schemeClr val="lt1"/>
        </a:fontRef>
      </dsp:style>
      <dsp:txBody>
        <a:bodyPr spcFirstLastPara="0" vert="horz" wrap="square" lIns="527368" tIns="50800" rIns="50800" bIns="50800" numCol="1" spcCol="1270" anchor="ctr" anchorCtr="0">
          <a:noAutofit/>
        </a:bodyPr>
        <a:lstStyle/>
        <a:p>
          <a:pPr marL="0" lvl="0" indent="0" algn="l" defTabSz="889000">
            <a:lnSpc>
              <a:spcPct val="90000"/>
            </a:lnSpc>
            <a:spcBef>
              <a:spcPct val="0"/>
            </a:spcBef>
            <a:spcAft>
              <a:spcPct val="35000"/>
            </a:spcAft>
            <a:buNone/>
          </a:pPr>
          <a:r>
            <a:rPr lang="cs-CZ" sz="2000" kern="1200" dirty="0"/>
            <a:t>Měření rychlosti a směru větru </a:t>
          </a:r>
        </a:p>
      </dsp:txBody>
      <dsp:txXfrm>
        <a:off x="1046513" y="1328802"/>
        <a:ext cx="5467976" cy="664401"/>
      </dsp:txXfrm>
    </dsp:sp>
    <dsp:sp modelId="{9B00F410-0A3B-4518-A047-9FBBE85CA2DD}">
      <dsp:nvSpPr>
        <dsp:cNvPr id="0" name=""/>
        <dsp:cNvSpPr/>
      </dsp:nvSpPr>
      <dsp:spPr>
        <a:xfrm>
          <a:off x="371424" y="1245751"/>
          <a:ext cx="830501" cy="830501"/>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21077B8-D1CD-433A-B49C-24E747B2EB46}">
      <dsp:nvSpPr>
        <dsp:cNvPr id="0" name=""/>
        <dsp:cNvSpPr/>
      </dsp:nvSpPr>
      <dsp:spPr>
        <a:xfrm>
          <a:off x="1296421" y="331223"/>
          <a:ext cx="5218068" cy="664401"/>
        </a:xfrm>
        <a:prstGeom prst="rect">
          <a:avLst/>
        </a:prstGeom>
        <a:solidFill>
          <a:srgbClr val="00B0F0">
            <a:alpha val="57000"/>
          </a:srgbClr>
        </a:solidFill>
        <a:ln w="12700" cap="flat" cmpd="sng" algn="ctr">
          <a:solidFill>
            <a:schemeClr val="lt1">
              <a:hueOff val="0"/>
              <a:satOff val="0"/>
              <a:lumOff val="0"/>
              <a:alphaOff val="0"/>
            </a:schemeClr>
          </a:solidFill>
          <a:prstDash val="solid"/>
          <a:miter lim="800000"/>
        </a:ln>
        <a:effectLst/>
        <a:scene3d>
          <a:camera prst="orthographicFront">
            <a:rot lat="0" lon="0" rev="0"/>
          </a:camera>
          <a:lightRig rig="threePt" dir="t"/>
        </a:scene3d>
        <a:sp3d/>
      </dsp:spPr>
      <dsp:style>
        <a:lnRef idx="2">
          <a:scrgbClr r="0" g="0" b="0"/>
        </a:lnRef>
        <a:fillRef idx="1">
          <a:scrgbClr r="0" g="0" b="0"/>
        </a:fillRef>
        <a:effectRef idx="0">
          <a:scrgbClr r="0" g="0" b="0"/>
        </a:effectRef>
        <a:fontRef idx="minor">
          <a:schemeClr val="lt1"/>
        </a:fontRef>
      </dsp:style>
      <dsp:txBody>
        <a:bodyPr spcFirstLastPara="0" vert="horz" wrap="square" lIns="527368" tIns="50800" rIns="50800" bIns="50800" numCol="1" spcCol="1270" anchor="ctr" anchorCtr="0">
          <a:noAutofit/>
        </a:bodyPr>
        <a:lstStyle/>
        <a:p>
          <a:pPr marL="0" lvl="0" indent="0" algn="l" defTabSz="889000">
            <a:lnSpc>
              <a:spcPct val="90000"/>
            </a:lnSpc>
            <a:spcBef>
              <a:spcPct val="0"/>
            </a:spcBef>
            <a:spcAft>
              <a:spcPct val="35000"/>
            </a:spcAft>
            <a:buNone/>
          </a:pPr>
          <a:r>
            <a:rPr lang="cs-CZ" sz="2000" kern="1200" dirty="0"/>
            <a:t>  Využití knihovny WifiManager</a:t>
          </a:r>
        </a:p>
      </dsp:txBody>
      <dsp:txXfrm>
        <a:off x="1296421" y="331223"/>
        <a:ext cx="5218068" cy="664401"/>
      </dsp:txXfrm>
    </dsp:sp>
    <dsp:sp modelId="{D404B5F8-4ABC-4122-9ECC-5B2246E62093}">
      <dsp:nvSpPr>
        <dsp:cNvPr id="0" name=""/>
        <dsp:cNvSpPr/>
      </dsp:nvSpPr>
      <dsp:spPr>
        <a:xfrm>
          <a:off x="881170" y="251565"/>
          <a:ext cx="830501" cy="830501"/>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6F37458-33FB-4753-9B81-51A54F4B5F41}">
      <dsp:nvSpPr>
        <dsp:cNvPr id="0" name=""/>
        <dsp:cNvSpPr/>
      </dsp:nvSpPr>
      <dsp:spPr>
        <a:xfrm>
          <a:off x="1296421" y="5316351"/>
          <a:ext cx="5218068" cy="664401"/>
        </a:xfrm>
        <a:prstGeom prst="rect">
          <a:avLst/>
        </a:prstGeom>
        <a:solidFill>
          <a:srgbClr val="00B0F0">
            <a:alpha val="57000"/>
          </a:srgbClr>
        </a:solidFill>
        <a:ln w="12700" cap="flat" cmpd="sng" algn="ctr">
          <a:solidFill>
            <a:schemeClr val="lt1">
              <a:hueOff val="0"/>
              <a:satOff val="0"/>
              <a:lumOff val="0"/>
              <a:alphaOff val="0"/>
            </a:schemeClr>
          </a:solidFill>
          <a:prstDash val="solid"/>
          <a:miter lim="800000"/>
        </a:ln>
        <a:effectLst/>
        <a:scene3d>
          <a:camera prst="orthographicFront">
            <a:rot lat="0" lon="0" rev="0"/>
          </a:camera>
          <a:lightRig rig="threePt" dir="t"/>
        </a:scene3d>
        <a:sp3d/>
      </dsp:spPr>
      <dsp:style>
        <a:lnRef idx="2">
          <a:scrgbClr r="0" g="0" b="0"/>
        </a:lnRef>
        <a:fillRef idx="1">
          <a:scrgbClr r="0" g="0" b="0"/>
        </a:fillRef>
        <a:effectRef idx="0">
          <a:scrgbClr r="0" g="0" b="0"/>
        </a:effectRef>
        <a:fontRef idx="minor">
          <a:schemeClr val="lt1"/>
        </a:fontRef>
      </dsp:style>
      <dsp:txBody>
        <a:bodyPr spcFirstLastPara="0" vert="horz" wrap="square" lIns="527368" tIns="50800" rIns="50800" bIns="50800" numCol="1" spcCol="1270" anchor="ctr" anchorCtr="0">
          <a:noAutofit/>
        </a:bodyPr>
        <a:lstStyle/>
        <a:p>
          <a:pPr marL="0" lvl="0" indent="0" algn="l" defTabSz="889000">
            <a:lnSpc>
              <a:spcPct val="90000"/>
            </a:lnSpc>
            <a:spcBef>
              <a:spcPct val="0"/>
            </a:spcBef>
            <a:spcAft>
              <a:spcPct val="35000"/>
            </a:spcAft>
            <a:buNone/>
          </a:pPr>
          <a:r>
            <a:rPr lang="cs-CZ" sz="2000" kern="1200" dirty="0"/>
            <a:t> 3D tisk ochranné krabičky</a:t>
          </a:r>
        </a:p>
      </dsp:txBody>
      <dsp:txXfrm>
        <a:off x="1296421" y="5316351"/>
        <a:ext cx="5218068" cy="664401"/>
      </dsp:txXfrm>
    </dsp:sp>
    <dsp:sp modelId="{1441CC97-B4B6-4DDC-8270-9ADB961E51F1}">
      <dsp:nvSpPr>
        <dsp:cNvPr id="0" name=""/>
        <dsp:cNvSpPr/>
      </dsp:nvSpPr>
      <dsp:spPr>
        <a:xfrm>
          <a:off x="881170" y="5232495"/>
          <a:ext cx="830501" cy="830501"/>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38EB009-4BD9-4531-ACB2-2B75D57F3116}">
      <dsp:nvSpPr>
        <dsp:cNvPr id="0" name=""/>
        <dsp:cNvSpPr/>
      </dsp:nvSpPr>
      <dsp:spPr>
        <a:xfrm>
          <a:off x="1036152" y="4317596"/>
          <a:ext cx="5488699" cy="664401"/>
        </a:xfrm>
        <a:prstGeom prst="rect">
          <a:avLst/>
        </a:prstGeom>
        <a:solidFill>
          <a:srgbClr val="00B0F0">
            <a:alpha val="57000"/>
          </a:srgbClr>
        </a:solidFill>
        <a:ln w="12700" cap="flat" cmpd="sng" algn="ctr">
          <a:solidFill>
            <a:schemeClr val="lt1">
              <a:hueOff val="0"/>
              <a:satOff val="0"/>
              <a:lumOff val="0"/>
              <a:alphaOff val="0"/>
            </a:schemeClr>
          </a:solidFill>
          <a:prstDash val="solid"/>
          <a:miter lim="800000"/>
        </a:ln>
        <a:effectLst/>
        <a:scene3d>
          <a:camera prst="orthographicFront">
            <a:rot lat="0" lon="0" rev="0"/>
          </a:camera>
          <a:lightRig rig="threePt" dir="t"/>
        </a:scene3d>
        <a:sp3d/>
      </dsp:spPr>
      <dsp:style>
        <a:lnRef idx="2">
          <a:scrgbClr r="0" g="0" b="0"/>
        </a:lnRef>
        <a:fillRef idx="1">
          <a:scrgbClr r="0" g="0" b="0"/>
        </a:fillRef>
        <a:effectRef idx="0">
          <a:scrgbClr r="0" g="0" b="0"/>
        </a:effectRef>
        <a:fontRef idx="minor">
          <a:schemeClr val="lt1"/>
        </a:fontRef>
      </dsp:style>
      <dsp:txBody>
        <a:bodyPr spcFirstLastPara="0" vert="horz" wrap="square" lIns="527368" tIns="50800" rIns="50800" bIns="50800" numCol="1" spcCol="1270" anchor="ctr" anchorCtr="0">
          <a:noAutofit/>
        </a:bodyPr>
        <a:lstStyle/>
        <a:p>
          <a:pPr marL="0" lvl="0" indent="0" algn="l" defTabSz="889000">
            <a:lnSpc>
              <a:spcPct val="90000"/>
            </a:lnSpc>
            <a:spcBef>
              <a:spcPct val="0"/>
            </a:spcBef>
            <a:spcAft>
              <a:spcPct val="35000"/>
            </a:spcAft>
            <a:buNone/>
          </a:pPr>
          <a:r>
            <a:rPr lang="cs-CZ" sz="2000" kern="1200" dirty="0"/>
            <a:t>Napájení z externího zdroje</a:t>
          </a:r>
        </a:p>
      </dsp:txBody>
      <dsp:txXfrm>
        <a:off x="1036152" y="4317596"/>
        <a:ext cx="5488699" cy="664401"/>
      </dsp:txXfrm>
    </dsp:sp>
    <dsp:sp modelId="{F901E9B5-1F7B-481A-A1AB-624A5030F44C}">
      <dsp:nvSpPr>
        <dsp:cNvPr id="0" name=""/>
        <dsp:cNvSpPr/>
      </dsp:nvSpPr>
      <dsp:spPr>
        <a:xfrm>
          <a:off x="371424" y="4234546"/>
          <a:ext cx="830501" cy="830501"/>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CC0ECD3-AD3F-4656-AF2C-E7210AC20998}">
      <dsp:nvSpPr>
        <dsp:cNvPr id="0" name=""/>
        <dsp:cNvSpPr/>
      </dsp:nvSpPr>
      <dsp:spPr>
        <a:xfrm>
          <a:off x="499998" y="3320623"/>
          <a:ext cx="6014491" cy="664401"/>
        </a:xfrm>
        <a:prstGeom prst="rect">
          <a:avLst/>
        </a:prstGeom>
        <a:solidFill>
          <a:srgbClr val="00B0F0">
            <a:alpha val="57000"/>
          </a:srgbClr>
        </a:solidFill>
        <a:ln w="12700" cap="flat" cmpd="sng" algn="ctr">
          <a:solidFill>
            <a:schemeClr val="lt1">
              <a:hueOff val="0"/>
              <a:satOff val="0"/>
              <a:lumOff val="0"/>
              <a:alphaOff val="0"/>
            </a:schemeClr>
          </a:solidFill>
          <a:prstDash val="solid"/>
          <a:miter lim="800000"/>
        </a:ln>
        <a:effectLst/>
        <a:scene3d>
          <a:camera prst="orthographicFront">
            <a:rot lat="0" lon="0" rev="0"/>
          </a:camera>
          <a:lightRig rig="threePt" dir="t"/>
        </a:scene3d>
        <a:sp3d/>
      </dsp:spPr>
      <dsp:style>
        <a:lnRef idx="2">
          <a:scrgbClr r="0" g="0" b="0"/>
        </a:lnRef>
        <a:fillRef idx="1">
          <a:scrgbClr r="0" g="0" b="0"/>
        </a:fillRef>
        <a:effectRef idx="0">
          <a:scrgbClr r="0" g="0" b="0"/>
        </a:effectRef>
        <a:fontRef idx="minor">
          <a:schemeClr val="lt1"/>
        </a:fontRef>
      </dsp:style>
      <dsp:txBody>
        <a:bodyPr spcFirstLastPara="0" vert="horz" wrap="square" lIns="527368" tIns="50800" rIns="50800" bIns="50800" numCol="1" spcCol="1270" anchor="ctr" anchorCtr="0">
          <a:noAutofit/>
        </a:bodyPr>
        <a:lstStyle/>
        <a:p>
          <a:pPr marL="0" lvl="0" indent="0" algn="l" defTabSz="889000">
            <a:lnSpc>
              <a:spcPct val="90000"/>
            </a:lnSpc>
            <a:spcBef>
              <a:spcPct val="0"/>
            </a:spcBef>
            <a:spcAft>
              <a:spcPct val="35000"/>
            </a:spcAft>
            <a:buNone/>
          </a:pPr>
          <a:r>
            <a:rPr lang="cs-CZ" sz="2000" kern="1200" dirty="0"/>
            <a:t>   Nahrazení nepájivého pole plošným spojem</a:t>
          </a:r>
        </a:p>
      </dsp:txBody>
      <dsp:txXfrm>
        <a:off x="499998" y="3320623"/>
        <a:ext cx="6014491" cy="664401"/>
      </dsp:txXfrm>
    </dsp:sp>
    <dsp:sp modelId="{AFC16C4B-B267-4B05-BD96-EC785540CE7D}">
      <dsp:nvSpPr>
        <dsp:cNvPr id="0" name=""/>
        <dsp:cNvSpPr/>
      </dsp:nvSpPr>
      <dsp:spPr>
        <a:xfrm>
          <a:off x="84747" y="3236772"/>
          <a:ext cx="830501" cy="830501"/>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1C133D1-1A8C-4757-9458-4D69FEA57801}">
      <dsp:nvSpPr>
        <dsp:cNvPr id="0" name=""/>
        <dsp:cNvSpPr/>
      </dsp:nvSpPr>
      <dsp:spPr>
        <a:xfrm>
          <a:off x="0" y="414931"/>
          <a:ext cx="5935149" cy="1515150"/>
        </a:xfrm>
        <a:prstGeom prst="rect">
          <a:avLst/>
        </a:prstGeom>
        <a:solidFill>
          <a:schemeClr val="lt1">
            <a:alpha val="90000"/>
            <a:hueOff val="0"/>
            <a:satOff val="0"/>
            <a:lumOff val="0"/>
            <a:alphaOff val="0"/>
          </a:schemeClr>
        </a:solidFill>
        <a:ln w="12700" cap="flat" cmpd="sng" algn="ctr">
          <a:solidFill>
            <a:srgbClr val="61D6FF"/>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60634" tIns="541528" rIns="460634" bIns="184912" numCol="1" spcCol="1270" anchor="t" anchorCtr="0">
          <a:noAutofit/>
        </a:bodyPr>
        <a:lstStyle/>
        <a:p>
          <a:pPr marL="228600" lvl="1" indent="-228600" algn="l" defTabSz="1155700">
            <a:lnSpc>
              <a:spcPct val="90000"/>
            </a:lnSpc>
            <a:spcBef>
              <a:spcPct val="0"/>
            </a:spcBef>
            <a:spcAft>
              <a:spcPct val="15000"/>
            </a:spcAft>
            <a:buChar char="•"/>
          </a:pPr>
          <a:r>
            <a:rPr lang="cs-CZ" sz="2600" kern="1200" dirty="0"/>
            <a:t>Zajímavá problematika</a:t>
          </a:r>
        </a:p>
        <a:p>
          <a:pPr marL="228600" lvl="1" indent="-228600" algn="l" defTabSz="1155700">
            <a:lnSpc>
              <a:spcPct val="90000"/>
            </a:lnSpc>
            <a:spcBef>
              <a:spcPct val="0"/>
            </a:spcBef>
            <a:spcAft>
              <a:spcPct val="15000"/>
            </a:spcAft>
            <a:buChar char="•"/>
          </a:pPr>
          <a:r>
            <a:rPr lang="cs-CZ" sz="2600" kern="1200" dirty="0"/>
            <a:t>Práce s hardwarem</a:t>
          </a:r>
        </a:p>
      </dsp:txBody>
      <dsp:txXfrm>
        <a:off x="0" y="414931"/>
        <a:ext cx="5935149" cy="1515150"/>
      </dsp:txXfrm>
    </dsp:sp>
    <dsp:sp modelId="{844419A1-9E10-4BA9-9A32-6847FC576773}">
      <dsp:nvSpPr>
        <dsp:cNvPr id="0" name=""/>
        <dsp:cNvSpPr/>
      </dsp:nvSpPr>
      <dsp:spPr>
        <a:xfrm>
          <a:off x="296757" y="31171"/>
          <a:ext cx="4154604" cy="767520"/>
        </a:xfrm>
        <a:prstGeom prst="roundRect">
          <a:avLst/>
        </a:prstGeom>
        <a:solidFill>
          <a:srgbClr val="61D6F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7034" tIns="0" rIns="157034" bIns="0" numCol="1" spcCol="1270" anchor="ctr" anchorCtr="0">
          <a:noAutofit/>
        </a:bodyPr>
        <a:lstStyle/>
        <a:p>
          <a:pPr marL="0" lvl="0" indent="0" algn="l" defTabSz="1600200">
            <a:lnSpc>
              <a:spcPct val="90000"/>
            </a:lnSpc>
            <a:spcBef>
              <a:spcPct val="0"/>
            </a:spcBef>
            <a:spcAft>
              <a:spcPct val="35000"/>
            </a:spcAft>
            <a:buNone/>
          </a:pPr>
          <a:r>
            <a:rPr lang="cs-CZ" sz="3600" kern="1200" dirty="0"/>
            <a:t>Proč tento projekt?</a:t>
          </a:r>
        </a:p>
      </dsp:txBody>
      <dsp:txXfrm>
        <a:off x="334224" y="68638"/>
        <a:ext cx="4079670" cy="692586"/>
      </dsp:txXfrm>
    </dsp:sp>
    <dsp:sp modelId="{1BC8A007-A5E2-459A-A486-68F2C0C47F75}">
      <dsp:nvSpPr>
        <dsp:cNvPr id="0" name=""/>
        <dsp:cNvSpPr/>
      </dsp:nvSpPr>
      <dsp:spPr>
        <a:xfrm>
          <a:off x="0" y="2454241"/>
          <a:ext cx="5935149" cy="2170350"/>
        </a:xfrm>
        <a:prstGeom prst="rect">
          <a:avLst/>
        </a:prstGeom>
        <a:solidFill>
          <a:schemeClr val="lt1">
            <a:alpha val="90000"/>
            <a:hueOff val="0"/>
            <a:satOff val="0"/>
            <a:lumOff val="0"/>
            <a:alphaOff val="0"/>
          </a:schemeClr>
        </a:solidFill>
        <a:ln w="12700" cap="flat" cmpd="sng" algn="ctr">
          <a:solidFill>
            <a:srgbClr val="61D6FF"/>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60634" tIns="541528" rIns="460634" bIns="170688" numCol="1" spcCol="1270" anchor="t" anchorCtr="0">
          <a:noAutofit/>
        </a:bodyPr>
        <a:lstStyle/>
        <a:p>
          <a:pPr marL="228600" lvl="1" indent="-228600" algn="l" defTabSz="1066800">
            <a:lnSpc>
              <a:spcPct val="90000"/>
            </a:lnSpc>
            <a:spcBef>
              <a:spcPct val="0"/>
            </a:spcBef>
            <a:spcAft>
              <a:spcPct val="15000"/>
            </a:spcAft>
            <a:buChar char="•"/>
          </a:pPr>
          <a:r>
            <a:rPr lang="cs-CZ" sz="2400" kern="1200" dirty="0"/>
            <a:t>Vytvořit funkční sestavu</a:t>
          </a:r>
        </a:p>
        <a:p>
          <a:pPr marL="228600" lvl="1" indent="-228600" algn="l" defTabSz="1066800">
            <a:lnSpc>
              <a:spcPct val="90000"/>
            </a:lnSpc>
            <a:spcBef>
              <a:spcPct val="0"/>
            </a:spcBef>
            <a:spcAft>
              <a:spcPct val="15000"/>
            </a:spcAft>
            <a:buChar char="•"/>
          </a:pPr>
          <a:r>
            <a:rPr lang="cs-CZ" sz="2400" kern="1200" dirty="0"/>
            <a:t>Pochopit a prostudovat nové technologie</a:t>
          </a:r>
        </a:p>
        <a:p>
          <a:pPr marL="228600" lvl="1" indent="-228600" algn="l" defTabSz="1066800">
            <a:lnSpc>
              <a:spcPct val="90000"/>
            </a:lnSpc>
            <a:spcBef>
              <a:spcPct val="0"/>
            </a:spcBef>
            <a:spcAft>
              <a:spcPct val="15000"/>
            </a:spcAft>
            <a:buChar char="•"/>
          </a:pPr>
          <a:r>
            <a:rPr lang="cs-CZ" sz="2400" kern="1200" dirty="0"/>
            <a:t>Vytvořit grafy naměřených hodnot</a:t>
          </a:r>
        </a:p>
      </dsp:txBody>
      <dsp:txXfrm>
        <a:off x="0" y="2454241"/>
        <a:ext cx="5935149" cy="2170350"/>
      </dsp:txXfrm>
    </dsp:sp>
    <dsp:sp modelId="{650477C1-79F1-4169-9C91-C3CF3B257629}">
      <dsp:nvSpPr>
        <dsp:cNvPr id="0" name=""/>
        <dsp:cNvSpPr/>
      </dsp:nvSpPr>
      <dsp:spPr>
        <a:xfrm>
          <a:off x="296757" y="2070481"/>
          <a:ext cx="4154604" cy="767520"/>
        </a:xfrm>
        <a:prstGeom prst="roundRect">
          <a:avLst/>
        </a:prstGeom>
        <a:solidFill>
          <a:srgbClr val="61D6F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7034" tIns="0" rIns="157034" bIns="0" numCol="1" spcCol="1270" anchor="ctr" anchorCtr="0">
          <a:noAutofit/>
        </a:bodyPr>
        <a:lstStyle/>
        <a:p>
          <a:pPr marL="0" lvl="0" indent="0" algn="l" defTabSz="1600200">
            <a:lnSpc>
              <a:spcPct val="90000"/>
            </a:lnSpc>
            <a:spcBef>
              <a:spcPct val="0"/>
            </a:spcBef>
            <a:spcAft>
              <a:spcPct val="35000"/>
            </a:spcAft>
            <a:buNone/>
          </a:pPr>
          <a:r>
            <a:rPr lang="cs-CZ" sz="3600" kern="1200" dirty="0"/>
            <a:t>Jaké byly mé cíle?</a:t>
          </a:r>
        </a:p>
      </dsp:txBody>
      <dsp:txXfrm>
        <a:off x="334224" y="2107948"/>
        <a:ext cx="4079670" cy="69258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3EB1408-6B3A-4FE2-B26E-8F58D5C0D1A9}">
      <dsp:nvSpPr>
        <dsp:cNvPr id="0" name=""/>
        <dsp:cNvSpPr/>
      </dsp:nvSpPr>
      <dsp:spPr>
        <a:xfrm rot="10800000">
          <a:off x="1662510" y="1929"/>
          <a:ext cx="5533217" cy="1075221"/>
        </a:xfrm>
        <a:prstGeom prst="homePlate">
          <a:avLst/>
        </a:prstGeom>
        <a:solidFill>
          <a:srgbClr val="61D6F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74143" tIns="114300" rIns="213360" bIns="114300" numCol="1" spcCol="1270" anchor="ctr" anchorCtr="0">
          <a:noAutofit/>
        </a:bodyPr>
        <a:lstStyle/>
        <a:p>
          <a:pPr marL="0" lvl="0" indent="0" algn="ctr" defTabSz="1333500">
            <a:lnSpc>
              <a:spcPct val="90000"/>
            </a:lnSpc>
            <a:spcBef>
              <a:spcPct val="0"/>
            </a:spcBef>
            <a:spcAft>
              <a:spcPct val="35000"/>
            </a:spcAft>
            <a:buNone/>
          </a:pPr>
          <a:r>
            <a:rPr lang="cs-CZ" sz="3000" kern="1200" dirty="0"/>
            <a:t>Vývojová deska WeMos D1 Mini</a:t>
          </a:r>
        </a:p>
      </dsp:txBody>
      <dsp:txXfrm rot="10800000">
        <a:off x="1931315" y="1929"/>
        <a:ext cx="5264412" cy="1075221"/>
      </dsp:txXfrm>
    </dsp:sp>
    <dsp:sp modelId="{91DFB6C9-354C-4273-9F20-EFFAE2D6FAB9}">
      <dsp:nvSpPr>
        <dsp:cNvPr id="0" name=""/>
        <dsp:cNvSpPr/>
      </dsp:nvSpPr>
      <dsp:spPr>
        <a:xfrm>
          <a:off x="1124899" y="1929"/>
          <a:ext cx="1075221" cy="1075221"/>
        </a:xfrm>
        <a:prstGeom prst="ellipse">
          <a:avLst/>
        </a:prstGeom>
        <a:blipFill>
          <a:blip xmlns:r="http://schemas.openxmlformats.org/officeDocument/2006/relationships" r:embed="rId1">
            <a:extLst>
              <a:ext uri="{837473B0-CC2E-450A-ABE3-18F120FF3D39}">
                <a1611:picAttrSrcUrl xmlns:a1611="http://schemas.microsoft.com/office/drawing/2016/11/main" r:id="rId2"/>
              </a:ext>
            </a:extLst>
          </a:blip>
          <a:srcRect/>
          <a:stretch>
            <a:fillRect t="-12000" b="-12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2F9CD11-5D48-4127-A0C2-402F736D131B}">
      <dsp:nvSpPr>
        <dsp:cNvPr id="0" name=""/>
        <dsp:cNvSpPr/>
      </dsp:nvSpPr>
      <dsp:spPr>
        <a:xfrm rot="10800000">
          <a:off x="1662510" y="1398113"/>
          <a:ext cx="5533217" cy="1075221"/>
        </a:xfrm>
        <a:prstGeom prst="homePlate">
          <a:avLst/>
        </a:prstGeom>
        <a:solidFill>
          <a:srgbClr val="61D6F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74143" tIns="114300" rIns="213360" bIns="114300" numCol="1" spcCol="1270" anchor="ctr" anchorCtr="0">
          <a:noAutofit/>
        </a:bodyPr>
        <a:lstStyle/>
        <a:p>
          <a:pPr marL="0" lvl="0" indent="0" algn="ctr" defTabSz="1333500">
            <a:lnSpc>
              <a:spcPct val="90000"/>
            </a:lnSpc>
            <a:spcBef>
              <a:spcPct val="0"/>
            </a:spcBef>
            <a:spcAft>
              <a:spcPct val="35000"/>
            </a:spcAft>
            <a:buNone/>
          </a:pPr>
          <a:r>
            <a:rPr lang="cs-CZ" sz="3000" kern="1200" dirty="0"/>
            <a:t>Senzor tlaku, teploty a vlhkosti BME 280</a:t>
          </a:r>
        </a:p>
      </dsp:txBody>
      <dsp:txXfrm rot="10800000">
        <a:off x="1931315" y="1398113"/>
        <a:ext cx="5264412" cy="1075221"/>
      </dsp:txXfrm>
    </dsp:sp>
    <dsp:sp modelId="{0E92D350-C1F8-4A8F-9636-440A733D7FAE}">
      <dsp:nvSpPr>
        <dsp:cNvPr id="0" name=""/>
        <dsp:cNvSpPr/>
      </dsp:nvSpPr>
      <dsp:spPr>
        <a:xfrm>
          <a:off x="1124899" y="1398113"/>
          <a:ext cx="1075221" cy="1075221"/>
        </a:xfrm>
        <a:prstGeom prst="ellipse">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t="-12000" b="-12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0EA87AB-4F2B-4C4D-B1D9-FF03FEF2B713}">
      <dsp:nvSpPr>
        <dsp:cNvPr id="0" name=""/>
        <dsp:cNvSpPr/>
      </dsp:nvSpPr>
      <dsp:spPr>
        <a:xfrm rot="10800000">
          <a:off x="1662510" y="2794296"/>
          <a:ext cx="5533217" cy="1075221"/>
        </a:xfrm>
        <a:prstGeom prst="homePlate">
          <a:avLst/>
        </a:prstGeom>
        <a:solidFill>
          <a:srgbClr val="61D6F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74143" tIns="114300" rIns="213360" bIns="114300" numCol="1" spcCol="1270" anchor="ctr" anchorCtr="0">
          <a:noAutofit/>
        </a:bodyPr>
        <a:lstStyle/>
        <a:p>
          <a:pPr marL="0" lvl="0" indent="0" algn="ctr" defTabSz="1333500">
            <a:lnSpc>
              <a:spcPct val="90000"/>
            </a:lnSpc>
            <a:spcBef>
              <a:spcPct val="0"/>
            </a:spcBef>
            <a:spcAft>
              <a:spcPct val="35000"/>
            </a:spcAft>
            <a:buNone/>
          </a:pPr>
          <a:r>
            <a:rPr lang="cs-CZ" sz="3000" kern="1200" dirty="0"/>
            <a:t>LCD displej 1602, I2C sériové rozhraní</a:t>
          </a:r>
        </a:p>
      </dsp:txBody>
      <dsp:txXfrm rot="10800000">
        <a:off x="1931315" y="2794296"/>
        <a:ext cx="5264412" cy="1075221"/>
      </dsp:txXfrm>
    </dsp:sp>
    <dsp:sp modelId="{7BE4FB5E-AACE-48D8-BA5E-35B3536662AD}">
      <dsp:nvSpPr>
        <dsp:cNvPr id="0" name=""/>
        <dsp:cNvSpPr/>
      </dsp:nvSpPr>
      <dsp:spPr>
        <a:xfrm>
          <a:off x="1124899" y="2794296"/>
          <a:ext cx="1075221" cy="1075221"/>
        </a:xfrm>
        <a:prstGeom prst="ellipse">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t="-12000" b="-12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A63E779-6EAF-4030-977A-24E354510E29}">
      <dsp:nvSpPr>
        <dsp:cNvPr id="0" name=""/>
        <dsp:cNvSpPr/>
      </dsp:nvSpPr>
      <dsp:spPr>
        <a:xfrm rot="10800000">
          <a:off x="1662510" y="4190480"/>
          <a:ext cx="5533217" cy="1075221"/>
        </a:xfrm>
        <a:prstGeom prst="homePlate">
          <a:avLst/>
        </a:prstGeom>
        <a:solidFill>
          <a:srgbClr val="61D6F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74143" tIns="114300" rIns="213360" bIns="114300" numCol="1" spcCol="1270" anchor="ctr" anchorCtr="0">
          <a:noAutofit/>
        </a:bodyPr>
        <a:lstStyle/>
        <a:p>
          <a:pPr marL="0" lvl="0" indent="0" algn="ctr" defTabSz="1333500">
            <a:lnSpc>
              <a:spcPct val="90000"/>
            </a:lnSpc>
            <a:spcBef>
              <a:spcPct val="0"/>
            </a:spcBef>
            <a:spcAft>
              <a:spcPct val="35000"/>
            </a:spcAft>
            <a:buNone/>
          </a:pPr>
          <a:r>
            <a:rPr lang="cs-CZ" sz="3000" kern="1200" dirty="0"/>
            <a:t>Nepájivé kontaktní pole s 830 kontakty</a:t>
          </a:r>
        </a:p>
      </dsp:txBody>
      <dsp:txXfrm rot="10800000">
        <a:off x="1931315" y="4190480"/>
        <a:ext cx="5264412" cy="1075221"/>
      </dsp:txXfrm>
    </dsp:sp>
    <dsp:sp modelId="{9B3F98CF-1740-4F94-BFA0-7A21DEC49B42}">
      <dsp:nvSpPr>
        <dsp:cNvPr id="0" name=""/>
        <dsp:cNvSpPr/>
      </dsp:nvSpPr>
      <dsp:spPr>
        <a:xfrm>
          <a:off x="1124899" y="4190480"/>
          <a:ext cx="1075221" cy="1075221"/>
        </a:xfrm>
        <a:prstGeom prst="ellipse">
          <a:avLst/>
        </a:prstGeom>
        <a:blipFill>
          <a:blip xmlns:r="http://schemas.openxmlformats.org/officeDocument/2006/relationships" r:embed="rId5">
            <a:extLst>
              <a:ext uri="{28A0092B-C50C-407E-A947-70E740481C1C}">
                <a14:useLocalDpi xmlns:a14="http://schemas.microsoft.com/office/drawing/2010/main" val="0"/>
              </a:ext>
            </a:extLst>
          </a:blip>
          <a:srcRect/>
          <a:stretch>
            <a:fillRect t="-12000" b="-12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C302EC-FC81-4E77-B49E-E2773103E3C8}">
      <dsp:nvSpPr>
        <dsp:cNvPr id="0" name=""/>
        <dsp:cNvSpPr/>
      </dsp:nvSpPr>
      <dsp:spPr>
        <a:xfrm>
          <a:off x="412308" y="0"/>
          <a:ext cx="2532604" cy="1407002"/>
        </a:xfrm>
        <a:prstGeom prst="roundRect">
          <a:avLst>
            <a:gd name="adj" fmla="val 10000"/>
          </a:avLst>
        </a:prstGeom>
        <a:solidFill>
          <a:srgbClr val="61D6F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ctr" defTabSz="1555750">
            <a:lnSpc>
              <a:spcPct val="90000"/>
            </a:lnSpc>
            <a:spcBef>
              <a:spcPct val="0"/>
            </a:spcBef>
            <a:spcAft>
              <a:spcPct val="35000"/>
            </a:spcAft>
            <a:buNone/>
          </a:pPr>
          <a:r>
            <a:rPr lang="cs-CZ" sz="3500" kern="1200" dirty="0"/>
            <a:t>Výběr součástek</a:t>
          </a:r>
        </a:p>
      </dsp:txBody>
      <dsp:txXfrm>
        <a:off x="453518" y="41210"/>
        <a:ext cx="2450184" cy="1324582"/>
      </dsp:txXfrm>
    </dsp:sp>
    <dsp:sp modelId="{F82798DB-91CA-4A9A-A9F7-E610F6B08E3D}">
      <dsp:nvSpPr>
        <dsp:cNvPr id="0" name=""/>
        <dsp:cNvSpPr/>
      </dsp:nvSpPr>
      <dsp:spPr>
        <a:xfrm rot="5400000">
          <a:off x="1414797" y="1506752"/>
          <a:ext cx="527626" cy="504001"/>
        </a:xfrm>
        <a:prstGeom prst="rightArrow">
          <a:avLst>
            <a:gd name="adj1" fmla="val 60000"/>
            <a:gd name="adj2" fmla="val 50000"/>
          </a:avLst>
        </a:prstGeom>
        <a:solidFill>
          <a:schemeClr val="tx1"/>
        </a:solidFill>
        <a:ln w="38100">
          <a:solidFill>
            <a:srgbClr val="61D6FF"/>
          </a:solid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155700">
            <a:lnSpc>
              <a:spcPct val="90000"/>
            </a:lnSpc>
            <a:spcBef>
              <a:spcPct val="0"/>
            </a:spcBef>
            <a:spcAft>
              <a:spcPct val="35000"/>
            </a:spcAft>
            <a:buNone/>
          </a:pPr>
          <a:endParaRPr lang="cs-CZ" sz="2600" kern="1200"/>
        </a:p>
      </dsp:txBody>
      <dsp:txXfrm rot="-5400000">
        <a:off x="1527409" y="1494940"/>
        <a:ext cx="302401" cy="376426"/>
      </dsp:txXfrm>
    </dsp:sp>
    <dsp:sp modelId="{011E96FC-8334-4076-BCB0-6AFEFB85AB05}">
      <dsp:nvSpPr>
        <dsp:cNvPr id="0" name=""/>
        <dsp:cNvSpPr/>
      </dsp:nvSpPr>
      <dsp:spPr>
        <a:xfrm>
          <a:off x="412308" y="2110504"/>
          <a:ext cx="2532604" cy="1407002"/>
        </a:xfrm>
        <a:prstGeom prst="roundRect">
          <a:avLst>
            <a:gd name="adj" fmla="val 10000"/>
          </a:avLst>
        </a:prstGeom>
        <a:solidFill>
          <a:srgbClr val="61D6F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ctr" defTabSz="1555750">
            <a:lnSpc>
              <a:spcPct val="90000"/>
            </a:lnSpc>
            <a:spcBef>
              <a:spcPct val="0"/>
            </a:spcBef>
            <a:spcAft>
              <a:spcPct val="35000"/>
            </a:spcAft>
            <a:buNone/>
          </a:pPr>
          <a:r>
            <a:rPr lang="cs-CZ" sz="3500" kern="1200" dirty="0"/>
            <a:t>Testování součástek</a:t>
          </a:r>
        </a:p>
      </dsp:txBody>
      <dsp:txXfrm>
        <a:off x="453518" y="2151714"/>
        <a:ext cx="2450184" cy="1324582"/>
      </dsp:txXfrm>
    </dsp:sp>
    <dsp:sp modelId="{6261D26B-440D-44E8-A6EB-8F451D5A6D70}">
      <dsp:nvSpPr>
        <dsp:cNvPr id="0" name=""/>
        <dsp:cNvSpPr/>
      </dsp:nvSpPr>
      <dsp:spPr>
        <a:xfrm rot="5400000">
          <a:off x="1414797" y="3617257"/>
          <a:ext cx="527626" cy="504001"/>
        </a:xfrm>
        <a:prstGeom prst="rightArrow">
          <a:avLst>
            <a:gd name="adj1" fmla="val 60000"/>
            <a:gd name="adj2" fmla="val 50000"/>
          </a:avLst>
        </a:prstGeom>
        <a:solidFill>
          <a:schemeClr val="tx1"/>
        </a:solidFill>
        <a:ln w="38100">
          <a:solidFill>
            <a:srgbClr val="61D6FF"/>
          </a:solid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155700">
            <a:lnSpc>
              <a:spcPct val="90000"/>
            </a:lnSpc>
            <a:spcBef>
              <a:spcPct val="0"/>
            </a:spcBef>
            <a:spcAft>
              <a:spcPct val="35000"/>
            </a:spcAft>
            <a:buNone/>
          </a:pPr>
          <a:endParaRPr lang="cs-CZ" sz="2600" kern="1200"/>
        </a:p>
      </dsp:txBody>
      <dsp:txXfrm rot="-5400000">
        <a:off x="1527409" y="3605445"/>
        <a:ext cx="302401" cy="376426"/>
      </dsp:txXfrm>
    </dsp:sp>
    <dsp:sp modelId="{9A4DF301-0AE7-49FE-B22F-ACD7F9C8AF78}">
      <dsp:nvSpPr>
        <dsp:cNvPr id="0" name=""/>
        <dsp:cNvSpPr/>
      </dsp:nvSpPr>
      <dsp:spPr>
        <a:xfrm>
          <a:off x="412308" y="4221008"/>
          <a:ext cx="2532604" cy="1407002"/>
        </a:xfrm>
        <a:prstGeom prst="roundRect">
          <a:avLst>
            <a:gd name="adj" fmla="val 10000"/>
          </a:avLst>
        </a:prstGeom>
        <a:solidFill>
          <a:srgbClr val="61D6F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ctr" defTabSz="1555750">
            <a:lnSpc>
              <a:spcPct val="90000"/>
            </a:lnSpc>
            <a:spcBef>
              <a:spcPct val="0"/>
            </a:spcBef>
            <a:spcAft>
              <a:spcPct val="35000"/>
            </a:spcAft>
            <a:buNone/>
          </a:pPr>
          <a:r>
            <a:rPr lang="cs-CZ" sz="3500" kern="1200" dirty="0"/>
            <a:t>Hardwarový model</a:t>
          </a:r>
        </a:p>
      </dsp:txBody>
      <dsp:txXfrm>
        <a:off x="453518" y="4262218"/>
        <a:ext cx="2450184" cy="132458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C302EC-FC81-4E77-B49E-E2773103E3C8}">
      <dsp:nvSpPr>
        <dsp:cNvPr id="0" name=""/>
        <dsp:cNvSpPr/>
      </dsp:nvSpPr>
      <dsp:spPr>
        <a:xfrm>
          <a:off x="412308" y="0"/>
          <a:ext cx="2532604" cy="1407002"/>
        </a:xfrm>
        <a:prstGeom prst="roundRect">
          <a:avLst>
            <a:gd name="adj" fmla="val 10000"/>
          </a:avLst>
        </a:prstGeom>
        <a:solidFill>
          <a:srgbClr val="61D6F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cs-CZ" sz="2600" kern="1200" dirty="0"/>
            <a:t>Stažení </a:t>
          </a:r>
        </a:p>
        <a:p>
          <a:pPr marL="0" lvl="0" indent="0" algn="ctr" defTabSz="1155700">
            <a:lnSpc>
              <a:spcPct val="90000"/>
            </a:lnSpc>
            <a:spcBef>
              <a:spcPct val="0"/>
            </a:spcBef>
            <a:spcAft>
              <a:spcPct val="35000"/>
            </a:spcAft>
            <a:buNone/>
          </a:pPr>
          <a:r>
            <a:rPr lang="cs-CZ" sz="2600" kern="1200" dirty="0"/>
            <a:t>image</a:t>
          </a:r>
        </a:p>
      </dsp:txBody>
      <dsp:txXfrm>
        <a:off x="453518" y="41210"/>
        <a:ext cx="2450184" cy="1324582"/>
      </dsp:txXfrm>
    </dsp:sp>
    <dsp:sp modelId="{F82798DB-91CA-4A9A-A9F7-E610F6B08E3D}">
      <dsp:nvSpPr>
        <dsp:cNvPr id="0" name=""/>
        <dsp:cNvSpPr/>
      </dsp:nvSpPr>
      <dsp:spPr>
        <a:xfrm rot="5400000">
          <a:off x="1414797" y="1506752"/>
          <a:ext cx="527626" cy="504001"/>
        </a:xfrm>
        <a:prstGeom prst="rightArrow">
          <a:avLst>
            <a:gd name="adj1" fmla="val 60000"/>
            <a:gd name="adj2" fmla="val 50000"/>
          </a:avLst>
        </a:prstGeom>
        <a:solidFill>
          <a:schemeClr val="tx1"/>
        </a:solidFill>
        <a:ln w="38100">
          <a:solidFill>
            <a:srgbClr val="61D6FF"/>
          </a:solid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cs-CZ" sz="2100" kern="1200"/>
        </a:p>
      </dsp:txBody>
      <dsp:txXfrm rot="-5400000">
        <a:off x="1527409" y="1494940"/>
        <a:ext cx="302401" cy="376426"/>
      </dsp:txXfrm>
    </dsp:sp>
    <dsp:sp modelId="{011E96FC-8334-4076-BCB0-6AFEFB85AB05}">
      <dsp:nvSpPr>
        <dsp:cNvPr id="0" name=""/>
        <dsp:cNvSpPr/>
      </dsp:nvSpPr>
      <dsp:spPr>
        <a:xfrm>
          <a:off x="412308" y="2110504"/>
          <a:ext cx="2532604" cy="1407002"/>
        </a:xfrm>
        <a:prstGeom prst="roundRect">
          <a:avLst>
            <a:gd name="adj" fmla="val 10000"/>
          </a:avLst>
        </a:prstGeom>
        <a:solidFill>
          <a:srgbClr val="61D6F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cs-CZ" sz="2600" kern="1200" dirty="0"/>
            <a:t>Vytvoření</a:t>
          </a:r>
          <a:r>
            <a:rPr lang="cs-CZ" sz="2600" kern="1200" baseline="0" dirty="0"/>
            <a:t> virtuálního stroje</a:t>
          </a:r>
          <a:endParaRPr lang="cs-CZ" sz="2600" kern="1200" dirty="0"/>
        </a:p>
      </dsp:txBody>
      <dsp:txXfrm>
        <a:off x="453518" y="2151714"/>
        <a:ext cx="2450184" cy="1324582"/>
      </dsp:txXfrm>
    </dsp:sp>
    <dsp:sp modelId="{6261D26B-440D-44E8-A6EB-8F451D5A6D70}">
      <dsp:nvSpPr>
        <dsp:cNvPr id="0" name=""/>
        <dsp:cNvSpPr/>
      </dsp:nvSpPr>
      <dsp:spPr>
        <a:xfrm rot="5400000">
          <a:off x="1414797" y="3617257"/>
          <a:ext cx="527626" cy="504001"/>
        </a:xfrm>
        <a:prstGeom prst="rightArrow">
          <a:avLst>
            <a:gd name="adj1" fmla="val 60000"/>
            <a:gd name="adj2" fmla="val 50000"/>
          </a:avLst>
        </a:prstGeom>
        <a:solidFill>
          <a:schemeClr val="tx1"/>
        </a:solidFill>
        <a:ln w="38100">
          <a:solidFill>
            <a:srgbClr val="61D6FF"/>
          </a:solid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cs-CZ" sz="2100" kern="1200"/>
        </a:p>
      </dsp:txBody>
      <dsp:txXfrm rot="-5400000">
        <a:off x="1527409" y="3605445"/>
        <a:ext cx="302401" cy="376426"/>
      </dsp:txXfrm>
    </dsp:sp>
    <dsp:sp modelId="{9A4DF301-0AE7-49FE-B22F-ACD7F9C8AF78}">
      <dsp:nvSpPr>
        <dsp:cNvPr id="0" name=""/>
        <dsp:cNvSpPr/>
      </dsp:nvSpPr>
      <dsp:spPr>
        <a:xfrm>
          <a:off x="412308" y="4221008"/>
          <a:ext cx="2532604" cy="1407002"/>
        </a:xfrm>
        <a:prstGeom prst="roundRect">
          <a:avLst>
            <a:gd name="adj" fmla="val 10000"/>
          </a:avLst>
        </a:prstGeom>
        <a:solidFill>
          <a:srgbClr val="61D6F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cs-CZ" sz="2600" kern="1200" dirty="0"/>
            <a:t>Nahrání      image</a:t>
          </a:r>
        </a:p>
      </dsp:txBody>
      <dsp:txXfrm>
        <a:off x="453518" y="4262218"/>
        <a:ext cx="2450184" cy="132458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C302EC-FC81-4E77-B49E-E2773103E3C8}">
      <dsp:nvSpPr>
        <dsp:cNvPr id="0" name=""/>
        <dsp:cNvSpPr/>
      </dsp:nvSpPr>
      <dsp:spPr>
        <a:xfrm>
          <a:off x="0" y="687"/>
          <a:ext cx="3357222" cy="2250654"/>
        </a:xfrm>
        <a:prstGeom prst="roundRect">
          <a:avLst>
            <a:gd name="adj" fmla="val 10000"/>
          </a:avLst>
        </a:prstGeom>
        <a:solidFill>
          <a:srgbClr val="61D6F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210" tIns="156210" rIns="156210" bIns="156210" numCol="1" spcCol="1270" anchor="ctr" anchorCtr="0">
          <a:noAutofit/>
        </a:bodyPr>
        <a:lstStyle/>
        <a:p>
          <a:pPr marL="0" lvl="0" indent="0" algn="ctr" defTabSz="1822450">
            <a:lnSpc>
              <a:spcPct val="90000"/>
            </a:lnSpc>
            <a:spcBef>
              <a:spcPct val="0"/>
            </a:spcBef>
            <a:spcAft>
              <a:spcPct val="35000"/>
            </a:spcAft>
            <a:buNone/>
          </a:pPr>
          <a:r>
            <a:rPr lang="cs-CZ" sz="4100" kern="1200" dirty="0"/>
            <a:t>Vytvoření uživatelského účtu</a:t>
          </a:r>
        </a:p>
      </dsp:txBody>
      <dsp:txXfrm>
        <a:off x="65919" y="66606"/>
        <a:ext cx="3225384" cy="2118816"/>
      </dsp:txXfrm>
    </dsp:sp>
    <dsp:sp modelId="{F82798DB-91CA-4A9A-A9F7-E610F6B08E3D}">
      <dsp:nvSpPr>
        <dsp:cNvPr id="0" name=""/>
        <dsp:cNvSpPr/>
      </dsp:nvSpPr>
      <dsp:spPr>
        <a:xfrm rot="5400000">
          <a:off x="1256613" y="2400005"/>
          <a:ext cx="843995" cy="828000"/>
        </a:xfrm>
        <a:prstGeom prst="rightArrow">
          <a:avLst>
            <a:gd name="adj1" fmla="val 60000"/>
            <a:gd name="adj2" fmla="val 50000"/>
          </a:avLst>
        </a:prstGeom>
        <a:solidFill>
          <a:schemeClr val="tx1"/>
        </a:solidFill>
        <a:ln w="44450">
          <a:solidFill>
            <a:srgbClr val="61D6FF"/>
          </a:solid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466850">
            <a:lnSpc>
              <a:spcPct val="90000"/>
            </a:lnSpc>
            <a:spcBef>
              <a:spcPct val="0"/>
            </a:spcBef>
            <a:spcAft>
              <a:spcPct val="35000"/>
            </a:spcAft>
            <a:buNone/>
          </a:pPr>
          <a:endParaRPr lang="cs-CZ" sz="3300" kern="1200"/>
        </a:p>
      </dsp:txBody>
      <dsp:txXfrm rot="-5400000">
        <a:off x="1430210" y="2392008"/>
        <a:ext cx="496800" cy="595595"/>
      </dsp:txXfrm>
    </dsp:sp>
    <dsp:sp modelId="{011E96FC-8334-4076-BCB0-6AFEFB85AB05}">
      <dsp:nvSpPr>
        <dsp:cNvPr id="0" name=""/>
        <dsp:cNvSpPr/>
      </dsp:nvSpPr>
      <dsp:spPr>
        <a:xfrm>
          <a:off x="0" y="3376669"/>
          <a:ext cx="3357222" cy="2250654"/>
        </a:xfrm>
        <a:prstGeom prst="roundRect">
          <a:avLst>
            <a:gd name="adj" fmla="val 10000"/>
          </a:avLst>
        </a:prstGeom>
        <a:solidFill>
          <a:srgbClr val="61D6F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210" tIns="156210" rIns="156210" bIns="156210" numCol="1" spcCol="1270" anchor="ctr" anchorCtr="0">
          <a:noAutofit/>
        </a:bodyPr>
        <a:lstStyle/>
        <a:p>
          <a:pPr marL="0" lvl="0" indent="0" algn="ctr" defTabSz="1822450">
            <a:lnSpc>
              <a:spcPct val="90000"/>
            </a:lnSpc>
            <a:spcBef>
              <a:spcPct val="0"/>
            </a:spcBef>
            <a:spcAft>
              <a:spcPct val="35000"/>
            </a:spcAft>
            <a:buNone/>
          </a:pPr>
          <a:r>
            <a:rPr lang="cs-CZ" sz="4100" kern="1200" dirty="0"/>
            <a:t>Instalace doplňků</a:t>
          </a:r>
        </a:p>
      </dsp:txBody>
      <dsp:txXfrm>
        <a:off x="65919" y="3442588"/>
        <a:ext cx="3225384" cy="2118816"/>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505CFF-FF0C-428C-A9A5-D94C2841CCC1}">
      <dsp:nvSpPr>
        <dsp:cNvPr id="0" name=""/>
        <dsp:cNvSpPr/>
      </dsp:nvSpPr>
      <dsp:spPr>
        <a:xfrm>
          <a:off x="109857" y="1250"/>
          <a:ext cx="2324561" cy="1394736"/>
        </a:xfrm>
        <a:prstGeom prst="roundRect">
          <a:avLst>
            <a:gd name="adj" fmla="val 10000"/>
          </a:avLst>
        </a:prstGeom>
        <a:solidFill>
          <a:srgbClr val="61D6F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cs-CZ" sz="2800" kern="1200" dirty="0"/>
            <a:t>Výpis na </a:t>
          </a:r>
          <a:r>
            <a:rPr lang="cs-CZ" sz="2800" kern="1200" dirty="0" err="1"/>
            <a:t>serial</a:t>
          </a:r>
          <a:r>
            <a:rPr lang="cs-CZ" sz="2800" kern="1200" dirty="0"/>
            <a:t> monitor</a:t>
          </a:r>
        </a:p>
      </dsp:txBody>
      <dsp:txXfrm>
        <a:off x="150707" y="42100"/>
        <a:ext cx="2242861" cy="1313036"/>
      </dsp:txXfrm>
    </dsp:sp>
    <dsp:sp modelId="{7E4033C2-F422-42BC-9D4B-06453A5521AC}">
      <dsp:nvSpPr>
        <dsp:cNvPr id="0" name=""/>
        <dsp:cNvSpPr/>
      </dsp:nvSpPr>
      <dsp:spPr>
        <a:xfrm>
          <a:off x="2638980" y="464618"/>
          <a:ext cx="492806" cy="468001"/>
        </a:xfrm>
        <a:prstGeom prst="rightArrow">
          <a:avLst>
            <a:gd name="adj1" fmla="val 60000"/>
            <a:gd name="adj2" fmla="val 50000"/>
          </a:avLst>
        </a:prstGeom>
        <a:solidFill>
          <a:schemeClr val="tx1"/>
        </a:solidFill>
        <a:ln w="31750">
          <a:solidFill>
            <a:srgbClr val="61D6FF"/>
          </a:solid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cs-CZ" sz="2000" kern="1200"/>
        </a:p>
      </dsp:txBody>
      <dsp:txXfrm>
        <a:off x="2638980" y="558218"/>
        <a:ext cx="352406" cy="280801"/>
      </dsp:txXfrm>
    </dsp:sp>
    <dsp:sp modelId="{6A1AFE2D-228E-4B3B-8A79-2580FE88A05B}">
      <dsp:nvSpPr>
        <dsp:cNvPr id="0" name=""/>
        <dsp:cNvSpPr/>
      </dsp:nvSpPr>
      <dsp:spPr>
        <a:xfrm>
          <a:off x="3364243" y="1250"/>
          <a:ext cx="2324561" cy="1394736"/>
        </a:xfrm>
        <a:prstGeom prst="roundRect">
          <a:avLst>
            <a:gd name="adj" fmla="val 10000"/>
          </a:avLst>
        </a:prstGeom>
        <a:solidFill>
          <a:srgbClr val="61D6F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cs-CZ" sz="2800" kern="1200" dirty="0"/>
            <a:t>Výpis na LCD displej</a:t>
          </a:r>
        </a:p>
      </dsp:txBody>
      <dsp:txXfrm>
        <a:off x="3405093" y="42100"/>
        <a:ext cx="2242861" cy="1313036"/>
      </dsp:txXfrm>
    </dsp:sp>
    <dsp:sp modelId="{4EA5C20C-BBDF-4B56-93B2-7748097B2C93}">
      <dsp:nvSpPr>
        <dsp:cNvPr id="0" name=""/>
        <dsp:cNvSpPr/>
      </dsp:nvSpPr>
      <dsp:spPr>
        <a:xfrm rot="5400000">
          <a:off x="4280120" y="1612951"/>
          <a:ext cx="492806" cy="468001"/>
        </a:xfrm>
        <a:prstGeom prst="rightArrow">
          <a:avLst>
            <a:gd name="adj1" fmla="val 60000"/>
            <a:gd name="adj2" fmla="val 50000"/>
          </a:avLst>
        </a:prstGeom>
        <a:solidFill>
          <a:schemeClr val="tx1"/>
        </a:solidFill>
        <a:ln w="31750">
          <a:solidFill>
            <a:srgbClr val="61D6FF"/>
          </a:solid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22350">
            <a:lnSpc>
              <a:spcPct val="90000"/>
            </a:lnSpc>
            <a:spcBef>
              <a:spcPct val="0"/>
            </a:spcBef>
            <a:spcAft>
              <a:spcPct val="35000"/>
            </a:spcAft>
            <a:buNone/>
          </a:pPr>
          <a:endParaRPr lang="cs-CZ" sz="2300" kern="1200"/>
        </a:p>
      </dsp:txBody>
      <dsp:txXfrm rot="-5400000">
        <a:off x="4386122" y="1600549"/>
        <a:ext cx="280801" cy="352406"/>
      </dsp:txXfrm>
    </dsp:sp>
    <dsp:sp modelId="{10FD7BAE-2CA0-48CE-B713-074B328FAC81}">
      <dsp:nvSpPr>
        <dsp:cNvPr id="0" name=""/>
        <dsp:cNvSpPr/>
      </dsp:nvSpPr>
      <dsp:spPr>
        <a:xfrm>
          <a:off x="3364243" y="2325812"/>
          <a:ext cx="2324561" cy="1394736"/>
        </a:xfrm>
        <a:prstGeom prst="roundRect">
          <a:avLst>
            <a:gd name="adj" fmla="val 10000"/>
          </a:avLst>
        </a:prstGeom>
        <a:solidFill>
          <a:srgbClr val="61D6F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cs-CZ" sz="2800" kern="1200" dirty="0"/>
            <a:t>Připojení k </a:t>
          </a:r>
        </a:p>
        <a:p>
          <a:pPr marL="0" lvl="0" indent="0" algn="ctr" defTabSz="1244600">
            <a:lnSpc>
              <a:spcPct val="90000"/>
            </a:lnSpc>
            <a:spcBef>
              <a:spcPct val="0"/>
            </a:spcBef>
            <a:spcAft>
              <a:spcPct val="35000"/>
            </a:spcAft>
            <a:buNone/>
          </a:pPr>
          <a:r>
            <a:rPr lang="cs-CZ" sz="2800" kern="1200" dirty="0"/>
            <a:t>Wi-Fi</a:t>
          </a:r>
        </a:p>
      </dsp:txBody>
      <dsp:txXfrm>
        <a:off x="3405093" y="2366662"/>
        <a:ext cx="2242861" cy="1313036"/>
      </dsp:txXfrm>
    </dsp:sp>
    <dsp:sp modelId="{E2A7B229-4A4F-4E3C-9869-C7DC329101F7}">
      <dsp:nvSpPr>
        <dsp:cNvPr id="0" name=""/>
        <dsp:cNvSpPr/>
      </dsp:nvSpPr>
      <dsp:spPr>
        <a:xfrm rot="10800000">
          <a:off x="2666874" y="2789179"/>
          <a:ext cx="492806" cy="468001"/>
        </a:xfrm>
        <a:prstGeom prst="rightArrow">
          <a:avLst>
            <a:gd name="adj1" fmla="val 60000"/>
            <a:gd name="adj2" fmla="val 50000"/>
          </a:avLst>
        </a:prstGeom>
        <a:solidFill>
          <a:schemeClr val="tx1"/>
        </a:solidFill>
        <a:ln w="31750">
          <a:solidFill>
            <a:srgbClr val="61D6FF"/>
          </a:solid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cs-CZ" sz="2000" kern="1200"/>
        </a:p>
      </dsp:txBody>
      <dsp:txXfrm rot="10800000">
        <a:off x="2807274" y="2882779"/>
        <a:ext cx="352406" cy="280801"/>
      </dsp:txXfrm>
    </dsp:sp>
    <dsp:sp modelId="{E9D0BD93-FAC4-415A-AA64-8389DB98BF6D}">
      <dsp:nvSpPr>
        <dsp:cNvPr id="0" name=""/>
        <dsp:cNvSpPr/>
      </dsp:nvSpPr>
      <dsp:spPr>
        <a:xfrm>
          <a:off x="109857" y="2325812"/>
          <a:ext cx="2324561" cy="1394736"/>
        </a:xfrm>
        <a:prstGeom prst="roundRect">
          <a:avLst>
            <a:gd name="adj" fmla="val 10000"/>
          </a:avLst>
        </a:prstGeom>
        <a:solidFill>
          <a:srgbClr val="61D6F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cs-CZ" sz="2800" kern="1200" dirty="0"/>
            <a:t>Publikování</a:t>
          </a:r>
        </a:p>
      </dsp:txBody>
      <dsp:txXfrm>
        <a:off x="150707" y="2366662"/>
        <a:ext cx="2242861" cy="1313036"/>
      </dsp:txXfrm>
    </dsp:sp>
    <dsp:sp modelId="{F54661E9-A608-43DB-824C-B5645E83B211}">
      <dsp:nvSpPr>
        <dsp:cNvPr id="0" name=""/>
        <dsp:cNvSpPr/>
      </dsp:nvSpPr>
      <dsp:spPr>
        <a:xfrm rot="5400000">
          <a:off x="1025734" y="3937513"/>
          <a:ext cx="492806" cy="468001"/>
        </a:xfrm>
        <a:prstGeom prst="rightArrow">
          <a:avLst>
            <a:gd name="adj1" fmla="val 60000"/>
            <a:gd name="adj2" fmla="val 50000"/>
          </a:avLst>
        </a:prstGeom>
        <a:solidFill>
          <a:schemeClr val="tx1"/>
        </a:solidFill>
        <a:ln w="31750">
          <a:solidFill>
            <a:srgbClr val="61D6FF"/>
          </a:solid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22350">
            <a:lnSpc>
              <a:spcPct val="90000"/>
            </a:lnSpc>
            <a:spcBef>
              <a:spcPct val="0"/>
            </a:spcBef>
            <a:spcAft>
              <a:spcPct val="35000"/>
            </a:spcAft>
            <a:buNone/>
          </a:pPr>
          <a:endParaRPr lang="cs-CZ" sz="2300" kern="1200"/>
        </a:p>
      </dsp:txBody>
      <dsp:txXfrm rot="-5400000">
        <a:off x="1131736" y="3925111"/>
        <a:ext cx="280801" cy="352406"/>
      </dsp:txXfrm>
    </dsp:sp>
    <dsp:sp modelId="{563B92FF-AE19-4865-BE7F-B3B41661A03E}">
      <dsp:nvSpPr>
        <dsp:cNvPr id="0" name=""/>
        <dsp:cNvSpPr/>
      </dsp:nvSpPr>
      <dsp:spPr>
        <a:xfrm>
          <a:off x="109857" y="4650373"/>
          <a:ext cx="2324561" cy="1394736"/>
        </a:xfrm>
        <a:prstGeom prst="roundRect">
          <a:avLst>
            <a:gd name="adj" fmla="val 10000"/>
          </a:avLst>
        </a:prstGeom>
        <a:solidFill>
          <a:srgbClr val="61D6F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cs-CZ" sz="2800" kern="1200" dirty="0"/>
            <a:t>Vynucené publikování</a:t>
          </a:r>
        </a:p>
      </dsp:txBody>
      <dsp:txXfrm>
        <a:off x="150707" y="4691223"/>
        <a:ext cx="2242861" cy="1313036"/>
      </dsp:txXfrm>
    </dsp:sp>
    <dsp:sp modelId="{6B4766D0-9362-45A3-9778-98A7B576E123}">
      <dsp:nvSpPr>
        <dsp:cNvPr id="0" name=""/>
        <dsp:cNvSpPr/>
      </dsp:nvSpPr>
      <dsp:spPr>
        <a:xfrm>
          <a:off x="2638980" y="5113741"/>
          <a:ext cx="492806" cy="468001"/>
        </a:xfrm>
        <a:prstGeom prst="rightArrow">
          <a:avLst>
            <a:gd name="adj1" fmla="val 60000"/>
            <a:gd name="adj2" fmla="val 50000"/>
          </a:avLst>
        </a:prstGeom>
        <a:solidFill>
          <a:schemeClr val="tx1"/>
        </a:solidFill>
        <a:ln w="31750">
          <a:solidFill>
            <a:srgbClr val="61D6FF"/>
          </a:solid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cs-CZ" sz="2000" kern="1200"/>
        </a:p>
      </dsp:txBody>
      <dsp:txXfrm>
        <a:off x="2638980" y="5207341"/>
        <a:ext cx="352406" cy="280801"/>
      </dsp:txXfrm>
    </dsp:sp>
    <dsp:sp modelId="{9FEC44D2-C3FE-4C13-8644-123075BB15E1}">
      <dsp:nvSpPr>
        <dsp:cNvPr id="0" name=""/>
        <dsp:cNvSpPr/>
      </dsp:nvSpPr>
      <dsp:spPr>
        <a:xfrm>
          <a:off x="3364243" y="4650373"/>
          <a:ext cx="2324561" cy="1394736"/>
        </a:xfrm>
        <a:prstGeom prst="roundRect">
          <a:avLst>
            <a:gd name="adj" fmla="val 10000"/>
          </a:avLst>
        </a:prstGeom>
        <a:solidFill>
          <a:srgbClr val="61D6F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cs-CZ" sz="2800" kern="1200" dirty="0"/>
            <a:t>Komentáře</a:t>
          </a:r>
        </a:p>
      </dsp:txBody>
      <dsp:txXfrm>
        <a:off x="3405093" y="4691223"/>
        <a:ext cx="2242861" cy="1313036"/>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B87B308-3F9D-4814-BC1E-AABB2F360AA8}">
      <dsp:nvSpPr>
        <dsp:cNvPr id="0" name=""/>
        <dsp:cNvSpPr/>
      </dsp:nvSpPr>
      <dsp:spPr>
        <a:xfrm>
          <a:off x="5497" y="324271"/>
          <a:ext cx="1643052" cy="985831"/>
        </a:xfrm>
        <a:prstGeom prst="roundRect">
          <a:avLst>
            <a:gd name="adj" fmla="val 10000"/>
          </a:avLst>
        </a:prstGeom>
        <a:solidFill>
          <a:srgbClr val="61D6F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cs-CZ" sz="1800" kern="1200" dirty="0"/>
            <a:t>Vytvoření uživatele</a:t>
          </a:r>
        </a:p>
      </dsp:txBody>
      <dsp:txXfrm>
        <a:off x="34371" y="353145"/>
        <a:ext cx="1585304" cy="928083"/>
      </dsp:txXfrm>
    </dsp:sp>
    <dsp:sp modelId="{CFA4A616-17C2-451D-B721-80DD61DE2EA4}">
      <dsp:nvSpPr>
        <dsp:cNvPr id="0" name=""/>
        <dsp:cNvSpPr/>
      </dsp:nvSpPr>
      <dsp:spPr>
        <a:xfrm>
          <a:off x="1812854" y="642448"/>
          <a:ext cx="348327" cy="349476"/>
        </a:xfrm>
        <a:prstGeom prst="rightArrow">
          <a:avLst>
            <a:gd name="adj1" fmla="val 60000"/>
            <a:gd name="adj2" fmla="val 50000"/>
          </a:avLst>
        </a:prstGeom>
        <a:solidFill>
          <a:schemeClr val="tx1"/>
        </a:solidFill>
        <a:ln w="31750">
          <a:solidFill>
            <a:srgbClr val="61D6FF"/>
          </a:solid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cs-CZ" sz="1400" kern="1200"/>
        </a:p>
      </dsp:txBody>
      <dsp:txXfrm>
        <a:off x="1812854" y="712343"/>
        <a:ext cx="243829" cy="209686"/>
      </dsp:txXfrm>
    </dsp:sp>
    <dsp:sp modelId="{DED341FE-B0D0-4F0B-A998-C289EDB26996}">
      <dsp:nvSpPr>
        <dsp:cNvPr id="0" name=""/>
        <dsp:cNvSpPr/>
      </dsp:nvSpPr>
      <dsp:spPr>
        <a:xfrm>
          <a:off x="2305770" y="324271"/>
          <a:ext cx="1643052" cy="985831"/>
        </a:xfrm>
        <a:prstGeom prst="roundRect">
          <a:avLst>
            <a:gd name="adj" fmla="val 10000"/>
          </a:avLst>
        </a:prstGeom>
        <a:solidFill>
          <a:srgbClr val="61D6F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cs-CZ" sz="1800" kern="1200" dirty="0"/>
            <a:t>Přirazení uživatele</a:t>
          </a:r>
        </a:p>
      </dsp:txBody>
      <dsp:txXfrm>
        <a:off x="2334644" y="353145"/>
        <a:ext cx="1585304" cy="928083"/>
      </dsp:txXfrm>
    </dsp:sp>
    <dsp:sp modelId="{048E2937-C9A0-4069-AB0C-A3EE4D55A43A}">
      <dsp:nvSpPr>
        <dsp:cNvPr id="0" name=""/>
        <dsp:cNvSpPr/>
      </dsp:nvSpPr>
      <dsp:spPr>
        <a:xfrm>
          <a:off x="4113127" y="642448"/>
          <a:ext cx="348327" cy="349476"/>
        </a:xfrm>
        <a:prstGeom prst="rightArrow">
          <a:avLst>
            <a:gd name="adj1" fmla="val 60000"/>
            <a:gd name="adj2" fmla="val 50000"/>
          </a:avLst>
        </a:prstGeom>
        <a:solidFill>
          <a:schemeClr val="tx1"/>
        </a:solidFill>
        <a:ln w="31750">
          <a:solidFill>
            <a:srgbClr val="61D6FF"/>
          </a:solid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cs-CZ" sz="1400" kern="1200"/>
        </a:p>
      </dsp:txBody>
      <dsp:txXfrm>
        <a:off x="4113127" y="712343"/>
        <a:ext cx="243829" cy="209686"/>
      </dsp:txXfrm>
    </dsp:sp>
    <dsp:sp modelId="{25F4E61F-9D7E-4203-96F2-FA1D6675D08A}">
      <dsp:nvSpPr>
        <dsp:cNvPr id="0" name=""/>
        <dsp:cNvSpPr/>
      </dsp:nvSpPr>
      <dsp:spPr>
        <a:xfrm>
          <a:off x="4606042" y="324271"/>
          <a:ext cx="1643052" cy="985831"/>
        </a:xfrm>
        <a:prstGeom prst="roundRect">
          <a:avLst>
            <a:gd name="adj" fmla="val 10000"/>
          </a:avLst>
        </a:prstGeom>
        <a:solidFill>
          <a:srgbClr val="61D6F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cs-CZ" sz="1800" kern="1200" dirty="0"/>
            <a:t>Práce s konfiguračním souborem</a:t>
          </a:r>
        </a:p>
      </dsp:txBody>
      <dsp:txXfrm>
        <a:off x="4634916" y="353145"/>
        <a:ext cx="1585304" cy="928083"/>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B87B308-3F9D-4814-BC1E-AABB2F360AA8}">
      <dsp:nvSpPr>
        <dsp:cNvPr id="0" name=""/>
        <dsp:cNvSpPr/>
      </dsp:nvSpPr>
      <dsp:spPr>
        <a:xfrm>
          <a:off x="5495" y="324381"/>
          <a:ext cx="1642686" cy="985611"/>
        </a:xfrm>
        <a:prstGeom prst="roundRect">
          <a:avLst>
            <a:gd name="adj" fmla="val 10000"/>
          </a:avLst>
        </a:prstGeom>
        <a:solidFill>
          <a:srgbClr val="61D6F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cs-CZ" sz="1800" kern="1200" dirty="0"/>
            <a:t>Vytvoření databáze</a:t>
          </a:r>
        </a:p>
      </dsp:txBody>
      <dsp:txXfrm>
        <a:off x="34363" y="353249"/>
        <a:ext cx="1584950" cy="927875"/>
      </dsp:txXfrm>
    </dsp:sp>
    <dsp:sp modelId="{CFA4A616-17C2-451D-B721-80DD61DE2EA4}">
      <dsp:nvSpPr>
        <dsp:cNvPr id="0" name=""/>
        <dsp:cNvSpPr/>
      </dsp:nvSpPr>
      <dsp:spPr>
        <a:xfrm>
          <a:off x="1812450" y="642487"/>
          <a:ext cx="348249" cy="349398"/>
        </a:xfrm>
        <a:prstGeom prst="rightArrow">
          <a:avLst>
            <a:gd name="adj1" fmla="val 60000"/>
            <a:gd name="adj2" fmla="val 50000"/>
          </a:avLst>
        </a:prstGeom>
        <a:solidFill>
          <a:schemeClr val="tx1"/>
        </a:solidFill>
        <a:ln w="31750">
          <a:solidFill>
            <a:srgbClr val="61D6FF"/>
          </a:solid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cs-CZ" sz="1400" kern="1200"/>
        </a:p>
      </dsp:txBody>
      <dsp:txXfrm>
        <a:off x="1812450" y="712367"/>
        <a:ext cx="243774" cy="209638"/>
      </dsp:txXfrm>
    </dsp:sp>
    <dsp:sp modelId="{DED341FE-B0D0-4F0B-A998-C289EDB26996}">
      <dsp:nvSpPr>
        <dsp:cNvPr id="0" name=""/>
        <dsp:cNvSpPr/>
      </dsp:nvSpPr>
      <dsp:spPr>
        <a:xfrm>
          <a:off x="2305256" y="324381"/>
          <a:ext cx="1642686" cy="985611"/>
        </a:xfrm>
        <a:prstGeom prst="roundRect">
          <a:avLst>
            <a:gd name="adj" fmla="val 10000"/>
          </a:avLst>
        </a:prstGeom>
        <a:solidFill>
          <a:srgbClr val="61D6F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cs-CZ" sz="1800" kern="1200" dirty="0"/>
            <a:t>Vytvoření uživatele</a:t>
          </a:r>
        </a:p>
      </dsp:txBody>
      <dsp:txXfrm>
        <a:off x="2334124" y="353249"/>
        <a:ext cx="1584950" cy="927875"/>
      </dsp:txXfrm>
    </dsp:sp>
    <dsp:sp modelId="{048E2937-C9A0-4069-AB0C-A3EE4D55A43A}">
      <dsp:nvSpPr>
        <dsp:cNvPr id="0" name=""/>
        <dsp:cNvSpPr/>
      </dsp:nvSpPr>
      <dsp:spPr>
        <a:xfrm>
          <a:off x="4112211" y="642487"/>
          <a:ext cx="348249" cy="349398"/>
        </a:xfrm>
        <a:prstGeom prst="rightArrow">
          <a:avLst>
            <a:gd name="adj1" fmla="val 60000"/>
            <a:gd name="adj2" fmla="val 50000"/>
          </a:avLst>
        </a:prstGeom>
        <a:solidFill>
          <a:schemeClr val="tx1"/>
        </a:solidFill>
        <a:ln w="31750">
          <a:solidFill>
            <a:srgbClr val="61D6FF"/>
          </a:solid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cs-CZ" sz="1400" kern="1200"/>
        </a:p>
      </dsp:txBody>
      <dsp:txXfrm>
        <a:off x="4112211" y="712367"/>
        <a:ext cx="243774" cy="209638"/>
      </dsp:txXfrm>
    </dsp:sp>
    <dsp:sp modelId="{25F4E61F-9D7E-4203-96F2-FA1D6675D08A}">
      <dsp:nvSpPr>
        <dsp:cNvPr id="0" name=""/>
        <dsp:cNvSpPr/>
      </dsp:nvSpPr>
      <dsp:spPr>
        <a:xfrm>
          <a:off x="4605017" y="324381"/>
          <a:ext cx="1642686" cy="985611"/>
        </a:xfrm>
        <a:prstGeom prst="roundRect">
          <a:avLst>
            <a:gd name="adj" fmla="val 10000"/>
          </a:avLst>
        </a:prstGeom>
        <a:solidFill>
          <a:srgbClr val="61D6F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cs-CZ" sz="1800" kern="1200" dirty="0"/>
            <a:t>Práce s konfiguračním souborem</a:t>
          </a:r>
        </a:p>
      </dsp:txBody>
      <dsp:txXfrm>
        <a:off x="4633885" y="353249"/>
        <a:ext cx="1584950" cy="927875"/>
      </dsp:txXfrm>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10.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13.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Zástupný symbol pro záhlaví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cs-CZ"/>
          </a:p>
        </p:txBody>
      </p:sp>
      <p:sp>
        <p:nvSpPr>
          <p:cNvPr id="3" name="Zástupný symbol pro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AC9F294-5D36-4576-BD63-0C605EE4360A}" type="datetimeFigureOut">
              <a:rPr lang="cs-CZ" smtClean="0"/>
              <a:t>16.01.2023</a:t>
            </a:fld>
            <a:endParaRPr lang="cs-CZ"/>
          </a:p>
        </p:txBody>
      </p:sp>
      <p:sp>
        <p:nvSpPr>
          <p:cNvPr id="4" name="Zástupný symbol pro obrázek snímk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cs-CZ"/>
          </a:p>
        </p:txBody>
      </p:sp>
      <p:sp>
        <p:nvSpPr>
          <p:cNvPr id="5" name="Zástupný symbol pro poznámky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cs-CZ"/>
              <a:t>Po kliknutí můžete upravovat styly textu v předloze.</a:t>
            </a:r>
          </a:p>
          <a:p>
            <a:pPr lvl="1"/>
            <a:r>
              <a:rPr lang="cs-CZ"/>
              <a:t>Druhá úroveň</a:t>
            </a:r>
          </a:p>
          <a:p>
            <a:pPr lvl="2"/>
            <a:r>
              <a:rPr lang="cs-CZ"/>
              <a:t>Třetí úroveň</a:t>
            </a:r>
          </a:p>
          <a:p>
            <a:pPr lvl="3"/>
            <a:r>
              <a:rPr lang="cs-CZ"/>
              <a:t>Čtvrtá úroveň</a:t>
            </a:r>
          </a:p>
          <a:p>
            <a:pPr lvl="4"/>
            <a:r>
              <a:rPr lang="cs-CZ"/>
              <a:t>Pátá úroveň</a:t>
            </a:r>
          </a:p>
        </p:txBody>
      </p:sp>
      <p:sp>
        <p:nvSpPr>
          <p:cNvPr id="6" name="Zástupný symbol pro zápatí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cs-CZ"/>
          </a:p>
        </p:txBody>
      </p:sp>
      <p:sp>
        <p:nvSpPr>
          <p:cNvPr id="7" name="Zástupný symbol pro číslo snímk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CF01002-9A53-4638-8CD1-EBE20376FF12}" type="slidenum">
              <a:rPr lang="cs-CZ" smtClean="0"/>
              <a:t>‹#›</a:t>
            </a:fld>
            <a:endParaRPr lang="cs-CZ"/>
          </a:p>
        </p:txBody>
      </p:sp>
    </p:spTree>
    <p:extLst>
      <p:ext uri="{BB962C8B-B14F-4D97-AF65-F5344CB8AC3E}">
        <p14:creationId xmlns:p14="http://schemas.microsoft.com/office/powerpoint/2010/main" val="20479273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pPr>
              <a:lnSpc>
                <a:spcPct val="107000"/>
              </a:lnSpc>
              <a:spcAft>
                <a:spcPts val="800"/>
              </a:spcAft>
            </a:pPr>
            <a:r>
              <a:rPr lang="cs-CZ" sz="1800" dirty="0">
                <a:effectLst/>
                <a:latin typeface="Calibri" panose="020F0502020204030204" pitchFamily="34" charset="0"/>
                <a:ea typeface="Calibri" panose="020F0502020204030204" pitchFamily="34" charset="0"/>
                <a:cs typeface="Times New Roman" panose="02020603050405020304" pitchFamily="18" charset="0"/>
              </a:rPr>
              <a:t>Vážení učitelé, studenti,</a:t>
            </a:r>
          </a:p>
          <a:p>
            <a:pPr>
              <a:lnSpc>
                <a:spcPct val="107000"/>
              </a:lnSpc>
              <a:spcAft>
                <a:spcPts val="800"/>
              </a:spcAft>
            </a:pPr>
            <a:r>
              <a:rPr lang="cs-CZ" sz="1800" dirty="0">
                <a:effectLst/>
                <a:latin typeface="Calibri" panose="020F0502020204030204" pitchFamily="34" charset="0"/>
                <a:ea typeface="Calibri" panose="020F0502020204030204" pitchFamily="34" charset="0"/>
                <a:cs typeface="Times New Roman" panose="02020603050405020304" pitchFamily="18" charset="0"/>
              </a:rPr>
              <a:t>Jmenuji se Karolína Říčná a tímto bych vás chtěla přivítat u prezentace mého závěrečného projektu, kterým je meteorologická stanice se zobrazováním hodnot v systému pro domácí automatizaci Home Assistant.</a:t>
            </a:r>
          </a:p>
          <a:p>
            <a:endParaRPr lang="cs-CZ" dirty="0"/>
          </a:p>
        </p:txBody>
      </p:sp>
      <p:sp>
        <p:nvSpPr>
          <p:cNvPr id="4" name="Zástupný symbol pro číslo snímku 3"/>
          <p:cNvSpPr>
            <a:spLocks noGrp="1"/>
          </p:cNvSpPr>
          <p:nvPr>
            <p:ph type="sldNum" sz="quarter" idx="5"/>
          </p:nvPr>
        </p:nvSpPr>
        <p:spPr/>
        <p:txBody>
          <a:bodyPr/>
          <a:lstStyle/>
          <a:p>
            <a:fld id="{5CF01002-9A53-4638-8CD1-EBE20376FF12}" type="slidenum">
              <a:rPr lang="cs-CZ" smtClean="0"/>
              <a:t>1</a:t>
            </a:fld>
            <a:endParaRPr lang="cs-CZ"/>
          </a:p>
        </p:txBody>
      </p:sp>
    </p:spTree>
    <p:extLst>
      <p:ext uri="{BB962C8B-B14F-4D97-AF65-F5344CB8AC3E}">
        <p14:creationId xmlns:p14="http://schemas.microsoft.com/office/powerpoint/2010/main" val="34582299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cs-CZ" sz="1800" dirty="0">
                <a:effectLst/>
                <a:latin typeface="Calibri" panose="020F0502020204030204" pitchFamily="34" charset="0"/>
                <a:ea typeface="Calibri" panose="020F0502020204030204" pitchFamily="34" charset="0"/>
                <a:cs typeface="Times New Roman" panose="02020603050405020304" pitchFamily="18" charset="0"/>
              </a:rPr>
              <a:t>V druhé fázi mého pracovního postupu jsem se věnovala Instalaci Home Assistantu. Začala jsem stažením správné image pro Home Assistant Operating </a:t>
            </a:r>
            <a:r>
              <a:rPr lang="cs-CZ" sz="1800" dirty="0" err="1">
                <a:effectLst/>
                <a:latin typeface="Calibri" panose="020F0502020204030204" pitchFamily="34" charset="0"/>
                <a:ea typeface="Calibri" panose="020F0502020204030204" pitchFamily="34" charset="0"/>
                <a:cs typeface="Times New Roman" panose="02020603050405020304" pitchFamily="18" charset="0"/>
              </a:rPr>
              <a:t>system</a:t>
            </a:r>
            <a:r>
              <a:rPr lang="cs-CZ" sz="1800" dirty="0">
                <a:effectLst/>
                <a:latin typeface="Calibri" panose="020F0502020204030204" pitchFamily="34" charset="0"/>
                <a:ea typeface="Calibri" panose="020F0502020204030204" pitchFamily="34" charset="0"/>
                <a:cs typeface="Times New Roman" panose="02020603050405020304" pitchFamily="18" charset="0"/>
              </a:rPr>
              <a:t>. Poté jsem vytvořila virtuální stroj s doporučenými parametry a nastaveními, na který jsem nahrála předtím staženou image. Po </a:t>
            </a:r>
            <a:r>
              <a:rPr lang="cs-CZ" sz="1800" dirty="0" err="1">
                <a:effectLst/>
                <a:latin typeface="Calibri" panose="020F0502020204030204" pitchFamily="34" charset="0"/>
                <a:ea typeface="Calibri" panose="020F0502020204030204" pitchFamily="34" charset="0"/>
                <a:cs typeface="Times New Roman" panose="02020603050405020304" pitchFamily="18" charset="0"/>
              </a:rPr>
              <a:t>nabootování</a:t>
            </a:r>
            <a:r>
              <a:rPr lang="cs-CZ" sz="1800" dirty="0">
                <a:effectLst/>
                <a:latin typeface="Calibri" panose="020F0502020204030204" pitchFamily="34" charset="0"/>
                <a:ea typeface="Calibri" panose="020F0502020204030204" pitchFamily="34" charset="0"/>
                <a:cs typeface="Times New Roman" panose="02020603050405020304" pitchFamily="18" charset="0"/>
              </a:rPr>
              <a:t> HassOS na virtuálním stroji, získáme systémové informace obsahující IP adresu a port, díky kterým se nyní můžeme skrze prohlížeč dostat do uživatelského rozhraní Home Assistantu.</a:t>
            </a:r>
          </a:p>
          <a:p>
            <a:endParaRPr lang="cs-CZ" dirty="0"/>
          </a:p>
        </p:txBody>
      </p:sp>
      <p:sp>
        <p:nvSpPr>
          <p:cNvPr id="4" name="Zástupný symbol pro číslo snímku 3"/>
          <p:cNvSpPr>
            <a:spLocks noGrp="1"/>
          </p:cNvSpPr>
          <p:nvPr>
            <p:ph type="sldNum" sz="quarter" idx="5"/>
          </p:nvPr>
        </p:nvSpPr>
        <p:spPr/>
        <p:txBody>
          <a:bodyPr/>
          <a:lstStyle/>
          <a:p>
            <a:fld id="{5CF01002-9A53-4638-8CD1-EBE20376FF12}" type="slidenum">
              <a:rPr lang="cs-CZ" smtClean="0"/>
              <a:t>10</a:t>
            </a:fld>
            <a:endParaRPr lang="cs-CZ"/>
          </a:p>
        </p:txBody>
      </p:sp>
    </p:spTree>
    <p:extLst>
      <p:ext uri="{BB962C8B-B14F-4D97-AF65-F5344CB8AC3E}">
        <p14:creationId xmlns:p14="http://schemas.microsoft.com/office/powerpoint/2010/main" val="9472272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cs-CZ" sz="1800" dirty="0">
                <a:effectLst/>
                <a:latin typeface="Calibri" panose="020F0502020204030204" pitchFamily="34" charset="0"/>
                <a:ea typeface="Calibri" panose="020F0502020204030204" pitchFamily="34" charset="0"/>
                <a:cs typeface="Times New Roman" panose="02020603050405020304" pitchFamily="18" charset="0"/>
              </a:rPr>
              <a:t>Ve fázi číslo tři jsem se zabývala prací v uživatelském rozhraní Home Assistantu. Při první návštěvě uživatelského rozhraní je třeba si vytvořit uživatelský účet a dodat určitá nastavení. Po vytvoření uživatelského účtu jsem se vrhla na instalaci mnou potřebných doplňků.</a:t>
            </a:r>
          </a:p>
          <a:p>
            <a:endParaRPr lang="cs-CZ" dirty="0"/>
          </a:p>
        </p:txBody>
      </p:sp>
      <p:sp>
        <p:nvSpPr>
          <p:cNvPr id="4" name="Zástupný symbol pro číslo snímku 3"/>
          <p:cNvSpPr>
            <a:spLocks noGrp="1"/>
          </p:cNvSpPr>
          <p:nvPr>
            <p:ph type="sldNum" sz="quarter" idx="5"/>
          </p:nvPr>
        </p:nvSpPr>
        <p:spPr/>
        <p:txBody>
          <a:bodyPr/>
          <a:lstStyle/>
          <a:p>
            <a:fld id="{5CF01002-9A53-4638-8CD1-EBE20376FF12}" type="slidenum">
              <a:rPr lang="cs-CZ" smtClean="0"/>
              <a:t>11</a:t>
            </a:fld>
            <a:endParaRPr lang="cs-CZ"/>
          </a:p>
        </p:txBody>
      </p:sp>
    </p:spTree>
    <p:extLst>
      <p:ext uri="{BB962C8B-B14F-4D97-AF65-F5344CB8AC3E}">
        <p14:creationId xmlns:p14="http://schemas.microsoft.com/office/powerpoint/2010/main" val="32916687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cs-CZ" sz="1800" dirty="0">
                <a:effectLst/>
                <a:latin typeface="Calibri" panose="020F0502020204030204" pitchFamily="34" charset="0"/>
                <a:ea typeface="Calibri" panose="020F0502020204030204" pitchFamily="34" charset="0"/>
                <a:cs typeface="Times New Roman" panose="02020603050405020304" pitchFamily="18" charset="0"/>
              </a:rPr>
              <a:t>Ve fázi číslo čtyři se zabývám programováním. Jak jsem již zmiňovala začala jsem jednoduchými příklady s vypisováním na seriál monitor, poté jsem začala využívat i mou výstupní jednotku a začala jsem vypisovat přímo na ni. Dále přišly na řadu funkce pro připojení k Wi-Fi a navázání MQTT komunikace, funkce pro publikování, která reaguje na změnu měřené hodnoty a funkce pro vynucené publikování, která „násilím“ publikuje všechny hodnoty po uplynutí nastaveného času. Poté už probíhalo jen ladění kódu a komentování.</a:t>
            </a:r>
          </a:p>
          <a:p>
            <a:endParaRPr lang="cs-CZ" dirty="0"/>
          </a:p>
        </p:txBody>
      </p:sp>
      <p:sp>
        <p:nvSpPr>
          <p:cNvPr id="4" name="Zástupný symbol pro číslo snímku 3"/>
          <p:cNvSpPr>
            <a:spLocks noGrp="1"/>
          </p:cNvSpPr>
          <p:nvPr>
            <p:ph type="sldNum" sz="quarter" idx="5"/>
          </p:nvPr>
        </p:nvSpPr>
        <p:spPr/>
        <p:txBody>
          <a:bodyPr/>
          <a:lstStyle/>
          <a:p>
            <a:fld id="{5CF01002-9A53-4638-8CD1-EBE20376FF12}" type="slidenum">
              <a:rPr lang="cs-CZ" smtClean="0"/>
              <a:t>12</a:t>
            </a:fld>
            <a:endParaRPr lang="cs-CZ"/>
          </a:p>
        </p:txBody>
      </p:sp>
    </p:spTree>
    <p:extLst>
      <p:ext uri="{BB962C8B-B14F-4D97-AF65-F5344CB8AC3E}">
        <p14:creationId xmlns:p14="http://schemas.microsoft.com/office/powerpoint/2010/main" val="36141319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pPr>
              <a:lnSpc>
                <a:spcPct val="107000"/>
              </a:lnSpc>
              <a:spcAft>
                <a:spcPts val="800"/>
              </a:spcAft>
            </a:pPr>
            <a:r>
              <a:rPr lang="cs-CZ" sz="1800" dirty="0">
                <a:effectLst/>
                <a:latin typeface="Calibri" panose="020F0502020204030204" pitchFamily="34" charset="0"/>
                <a:ea typeface="Calibri" panose="020F0502020204030204" pitchFamily="34" charset="0"/>
                <a:cs typeface="Times New Roman" panose="02020603050405020304" pitchFamily="18" charset="0"/>
              </a:rPr>
              <a:t>Poslední fází mého postupu je fáze pátá kde se věnuji jednotlivým doplňkům v Home Assistantu.</a:t>
            </a:r>
          </a:p>
          <a:p>
            <a:pPr>
              <a:lnSpc>
                <a:spcPct val="107000"/>
              </a:lnSpc>
              <a:spcAft>
                <a:spcPts val="800"/>
              </a:spcAft>
            </a:pPr>
            <a:endParaRPr lang="cs-CZ"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cs-CZ" sz="1800" dirty="0">
                <a:effectLst/>
                <a:latin typeface="Calibri" panose="020F0502020204030204" pitchFamily="34" charset="0"/>
                <a:ea typeface="Calibri" panose="020F0502020204030204" pitchFamily="34" charset="0"/>
                <a:cs typeface="Times New Roman" panose="02020603050405020304" pitchFamily="18" charset="0"/>
              </a:rPr>
              <a:t>Jako první přišel na řadu Mosquitto broker. Začala jsem vytvořením speciálního MQTT uživatele, poté jsem tohoto uživatele brokeru v konfiguraci přiřadila. Práci s tímto doplňkem jsem zakončila modifikací konfiguračního souboru configuration.yaml, kde jsem inicializovala témata, ke kterým bude broker posílat zprávy.</a:t>
            </a:r>
          </a:p>
          <a:p>
            <a:pPr>
              <a:lnSpc>
                <a:spcPct val="107000"/>
              </a:lnSpc>
              <a:spcAft>
                <a:spcPts val="800"/>
              </a:spcAft>
            </a:pPr>
            <a:endParaRPr lang="cs-CZ"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cs-CZ" sz="1800" dirty="0">
                <a:effectLst/>
                <a:latin typeface="Calibri" panose="020F0502020204030204" pitchFamily="34" charset="0"/>
                <a:ea typeface="Calibri" panose="020F0502020204030204" pitchFamily="34" charset="0"/>
                <a:cs typeface="Times New Roman" panose="02020603050405020304" pitchFamily="18" charset="0"/>
              </a:rPr>
              <a:t>Jako dalšímu doplňku jsem se věnovala InfluxDB, což je Open Source databáze optimalizovaná pro velký objem zápisu. Nejprve jsem vytvořila novou databázi, k ní nového uživatele, a nakonec provedla obdobnou modifikaci konfiguračního souboru jako minule.</a:t>
            </a:r>
          </a:p>
          <a:p>
            <a:pPr>
              <a:lnSpc>
                <a:spcPct val="107000"/>
              </a:lnSpc>
              <a:spcAft>
                <a:spcPts val="800"/>
              </a:spcAft>
            </a:pPr>
            <a:endParaRPr lang="cs-CZ"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cs-CZ" sz="1800" dirty="0">
                <a:effectLst/>
                <a:latin typeface="Calibri" panose="020F0502020204030204" pitchFamily="34" charset="0"/>
                <a:ea typeface="Calibri" panose="020F0502020204030204" pitchFamily="34" charset="0"/>
                <a:cs typeface="Times New Roman" panose="02020603050405020304" pitchFamily="18" charset="0"/>
              </a:rPr>
              <a:t>Jako poslední přišel na řadu doplněk Grafana. Zde jsem nejprve přiřadila nový data source a upravila jeho nastavení. Pak už nezbývalo nic než vytvořit samotné grafy.</a:t>
            </a:r>
          </a:p>
          <a:p>
            <a:endParaRPr lang="cs-CZ" dirty="0"/>
          </a:p>
        </p:txBody>
      </p:sp>
      <p:sp>
        <p:nvSpPr>
          <p:cNvPr id="4" name="Zástupný symbol pro číslo snímku 3"/>
          <p:cNvSpPr>
            <a:spLocks noGrp="1"/>
          </p:cNvSpPr>
          <p:nvPr>
            <p:ph type="sldNum" sz="quarter" idx="5"/>
          </p:nvPr>
        </p:nvSpPr>
        <p:spPr/>
        <p:txBody>
          <a:bodyPr/>
          <a:lstStyle/>
          <a:p>
            <a:fld id="{5CF01002-9A53-4638-8CD1-EBE20376FF12}" type="slidenum">
              <a:rPr lang="cs-CZ" smtClean="0"/>
              <a:t>13</a:t>
            </a:fld>
            <a:endParaRPr lang="cs-CZ"/>
          </a:p>
        </p:txBody>
      </p:sp>
    </p:spTree>
    <p:extLst>
      <p:ext uri="{BB962C8B-B14F-4D97-AF65-F5344CB8AC3E}">
        <p14:creationId xmlns:p14="http://schemas.microsoft.com/office/powerpoint/2010/main" val="10557080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r>
              <a:rPr lang="cs-CZ" dirty="0"/>
              <a:t>Ukázka grafů vlhkosti a atmosférického tlaku.</a:t>
            </a:r>
          </a:p>
        </p:txBody>
      </p:sp>
      <p:sp>
        <p:nvSpPr>
          <p:cNvPr id="4" name="Zástupný symbol pro číslo snímku 3"/>
          <p:cNvSpPr>
            <a:spLocks noGrp="1"/>
          </p:cNvSpPr>
          <p:nvPr>
            <p:ph type="sldNum" sz="quarter" idx="5"/>
          </p:nvPr>
        </p:nvSpPr>
        <p:spPr/>
        <p:txBody>
          <a:bodyPr/>
          <a:lstStyle/>
          <a:p>
            <a:fld id="{5CF01002-9A53-4638-8CD1-EBE20376FF12}" type="slidenum">
              <a:rPr lang="cs-CZ" smtClean="0"/>
              <a:t>14</a:t>
            </a:fld>
            <a:endParaRPr lang="cs-CZ"/>
          </a:p>
        </p:txBody>
      </p:sp>
    </p:spTree>
    <p:extLst>
      <p:ext uri="{BB962C8B-B14F-4D97-AF65-F5344CB8AC3E}">
        <p14:creationId xmlns:p14="http://schemas.microsoft.com/office/powerpoint/2010/main" val="2276448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cs-CZ" sz="1800" dirty="0">
                <a:effectLst/>
                <a:latin typeface="Calibri" panose="020F0502020204030204" pitchFamily="34" charset="0"/>
                <a:ea typeface="Calibri" panose="020F0502020204030204" pitchFamily="34" charset="0"/>
                <a:cs typeface="Times New Roman" panose="02020603050405020304" pitchFamily="18" charset="0"/>
              </a:rPr>
              <a:t>A Jak že to vlastně funguje? Klient se připojí k Wi-Fi a naváže MQTT komunikaci, pokud klient není připojen vyvolá se funkce pro opětovné připojení. Po připojení se zjistí hodnoty veličin, pokud se liší oproti předchozí naměřené hodnotě proběhne publikování v daném tématu nebo pokud uběhne nastavený čas proběhne vynucené publikování. Tato funkce zamezuje velkým skokovým změnám v grafech. Tento cyklus se dále do nekonečna opakuje.</a:t>
            </a:r>
          </a:p>
          <a:p>
            <a:endParaRPr lang="cs-CZ" dirty="0"/>
          </a:p>
        </p:txBody>
      </p:sp>
      <p:sp>
        <p:nvSpPr>
          <p:cNvPr id="4" name="Zástupný symbol pro číslo snímku 3"/>
          <p:cNvSpPr>
            <a:spLocks noGrp="1"/>
          </p:cNvSpPr>
          <p:nvPr>
            <p:ph type="sldNum" sz="quarter" idx="5"/>
          </p:nvPr>
        </p:nvSpPr>
        <p:spPr/>
        <p:txBody>
          <a:bodyPr/>
          <a:lstStyle/>
          <a:p>
            <a:fld id="{5CF01002-9A53-4638-8CD1-EBE20376FF12}" type="slidenum">
              <a:rPr lang="cs-CZ" smtClean="0"/>
              <a:t>15</a:t>
            </a:fld>
            <a:endParaRPr lang="cs-CZ"/>
          </a:p>
        </p:txBody>
      </p:sp>
    </p:spTree>
    <p:extLst>
      <p:ext uri="{BB962C8B-B14F-4D97-AF65-F5344CB8AC3E}">
        <p14:creationId xmlns:p14="http://schemas.microsoft.com/office/powerpoint/2010/main" val="1700833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r>
              <a:rPr lang="cs-CZ" dirty="0"/>
              <a:t>Videoukázka</a:t>
            </a:r>
          </a:p>
        </p:txBody>
      </p:sp>
      <p:sp>
        <p:nvSpPr>
          <p:cNvPr id="4" name="Zástupný symbol pro číslo snímku 3"/>
          <p:cNvSpPr>
            <a:spLocks noGrp="1"/>
          </p:cNvSpPr>
          <p:nvPr>
            <p:ph type="sldNum" sz="quarter" idx="5"/>
          </p:nvPr>
        </p:nvSpPr>
        <p:spPr/>
        <p:txBody>
          <a:bodyPr/>
          <a:lstStyle/>
          <a:p>
            <a:fld id="{5CF01002-9A53-4638-8CD1-EBE20376FF12}" type="slidenum">
              <a:rPr lang="cs-CZ" smtClean="0"/>
              <a:t>16</a:t>
            </a:fld>
            <a:endParaRPr lang="cs-CZ"/>
          </a:p>
        </p:txBody>
      </p:sp>
    </p:spTree>
    <p:extLst>
      <p:ext uri="{BB962C8B-B14F-4D97-AF65-F5344CB8AC3E}">
        <p14:creationId xmlns:p14="http://schemas.microsoft.com/office/powerpoint/2010/main" val="14818519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pPr>
              <a:lnSpc>
                <a:spcPct val="107000"/>
              </a:lnSpc>
              <a:spcAft>
                <a:spcPts val="800"/>
              </a:spcAft>
            </a:pPr>
            <a:r>
              <a:rPr lang="cs-CZ" sz="1800" dirty="0">
                <a:effectLst/>
                <a:latin typeface="Calibri" panose="020F0502020204030204" pitchFamily="34" charset="0"/>
                <a:ea typeface="Calibri" panose="020F0502020204030204" pitchFamily="34" charset="0"/>
                <a:cs typeface="Times New Roman" panose="02020603050405020304" pitchFamily="18" charset="0"/>
              </a:rPr>
              <a:t>Výsledky mé práce jsou tedy:</a:t>
            </a:r>
          </a:p>
          <a:p>
            <a:pPr>
              <a:lnSpc>
                <a:spcPct val="107000"/>
              </a:lnSpc>
              <a:spcAft>
                <a:spcPts val="800"/>
              </a:spcAft>
            </a:pPr>
            <a:endParaRPr lang="cs-CZ"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cs-CZ" sz="1800" dirty="0">
                <a:effectLst/>
                <a:latin typeface="Calibri" panose="020F0502020204030204" pitchFamily="34" charset="0"/>
                <a:ea typeface="Calibri" panose="020F0502020204030204" pitchFamily="34" charset="0"/>
                <a:cs typeface="Times New Roman" panose="02020603050405020304" pitchFamily="18" charset="0"/>
              </a:rPr>
              <a:t>Vytvoření funkční sestavy</a:t>
            </a:r>
          </a:p>
          <a:p>
            <a:pPr marL="342900" lvl="0" indent="-342900">
              <a:lnSpc>
                <a:spcPct val="107000"/>
              </a:lnSpc>
              <a:buFont typeface="Symbol" panose="05050102010706020507" pitchFamily="18" charset="2"/>
              <a:buChar char=""/>
            </a:pPr>
            <a:r>
              <a:rPr lang="cs-CZ" sz="1800" dirty="0">
                <a:effectLst/>
                <a:latin typeface="Calibri" panose="020F0502020204030204" pitchFamily="34" charset="0"/>
                <a:ea typeface="Calibri" panose="020F0502020204030204" pitchFamily="34" charset="0"/>
                <a:cs typeface="Times New Roman" panose="02020603050405020304" pitchFamily="18" charset="0"/>
              </a:rPr>
              <a:t>Výpis hodnot měření na displej komunikace s Home Assistantem</a:t>
            </a:r>
          </a:p>
          <a:p>
            <a:pPr marL="342900" lvl="0" indent="-342900">
              <a:lnSpc>
                <a:spcPct val="107000"/>
              </a:lnSpc>
              <a:buFont typeface="Symbol" panose="05050102010706020507" pitchFamily="18" charset="2"/>
              <a:buChar char=""/>
            </a:pPr>
            <a:r>
              <a:rPr lang="cs-CZ" sz="1800" dirty="0">
                <a:effectLst/>
                <a:latin typeface="Calibri" panose="020F0502020204030204" pitchFamily="34" charset="0"/>
                <a:ea typeface="Calibri" panose="020F0502020204030204" pitchFamily="34" charset="0"/>
                <a:cs typeface="Times New Roman" panose="02020603050405020304" pitchFamily="18" charset="0"/>
              </a:rPr>
              <a:t>Vykreslování grafů naměřených hodnot</a:t>
            </a:r>
          </a:p>
          <a:p>
            <a:pPr marL="342900" lvl="0" indent="-342900">
              <a:lnSpc>
                <a:spcPct val="107000"/>
              </a:lnSpc>
              <a:spcAft>
                <a:spcPts val="800"/>
              </a:spcAft>
              <a:buFont typeface="Symbol" panose="05050102010706020507" pitchFamily="18" charset="2"/>
              <a:buChar char=""/>
            </a:pPr>
            <a:r>
              <a:rPr lang="cs-CZ" sz="1800" dirty="0">
                <a:effectLst/>
                <a:latin typeface="Calibri" panose="020F0502020204030204" pitchFamily="34" charset="0"/>
                <a:ea typeface="Calibri" panose="020F0502020204030204" pitchFamily="34" charset="0"/>
                <a:cs typeface="Times New Roman" panose="02020603050405020304" pitchFamily="18" charset="0"/>
              </a:rPr>
              <a:t>Pochopení nových technologií</a:t>
            </a:r>
          </a:p>
          <a:p>
            <a:pPr marL="0" lvl="0" indent="0">
              <a:lnSpc>
                <a:spcPct val="107000"/>
              </a:lnSpc>
              <a:spcAft>
                <a:spcPts val="800"/>
              </a:spcAft>
              <a:buFont typeface="Symbol" panose="05050102010706020507" pitchFamily="18" charset="2"/>
              <a:buNone/>
            </a:pPr>
            <a:endParaRPr lang="cs-CZ"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cs-CZ" sz="1800" dirty="0">
                <a:effectLst/>
                <a:latin typeface="Calibri" panose="020F0502020204030204" pitchFamily="34" charset="0"/>
                <a:ea typeface="Calibri" panose="020F0502020204030204" pitchFamily="34" charset="0"/>
                <a:cs typeface="Times New Roman" panose="02020603050405020304" pitchFamily="18" charset="0"/>
              </a:rPr>
              <a:t>Takže všechny mnou na začátku stanovené cíle byly naplněny.</a:t>
            </a:r>
          </a:p>
          <a:p>
            <a:endParaRPr lang="cs-CZ" dirty="0"/>
          </a:p>
        </p:txBody>
      </p:sp>
      <p:sp>
        <p:nvSpPr>
          <p:cNvPr id="4" name="Zástupný symbol pro číslo snímku 3"/>
          <p:cNvSpPr>
            <a:spLocks noGrp="1"/>
          </p:cNvSpPr>
          <p:nvPr>
            <p:ph type="sldNum" sz="quarter" idx="5"/>
          </p:nvPr>
        </p:nvSpPr>
        <p:spPr/>
        <p:txBody>
          <a:bodyPr/>
          <a:lstStyle/>
          <a:p>
            <a:fld id="{5CF01002-9A53-4638-8CD1-EBE20376FF12}" type="slidenum">
              <a:rPr lang="cs-CZ" smtClean="0"/>
              <a:t>17</a:t>
            </a:fld>
            <a:endParaRPr lang="cs-CZ"/>
          </a:p>
        </p:txBody>
      </p:sp>
    </p:spTree>
    <p:extLst>
      <p:ext uri="{BB962C8B-B14F-4D97-AF65-F5344CB8AC3E}">
        <p14:creationId xmlns:p14="http://schemas.microsoft.com/office/powerpoint/2010/main" val="8360067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cs-CZ" sz="1800" dirty="0">
                <a:effectLst/>
                <a:latin typeface="Calibri" panose="020F0502020204030204" pitchFamily="34" charset="0"/>
                <a:ea typeface="Calibri" panose="020F0502020204030204" pitchFamily="34" charset="0"/>
                <a:cs typeface="Times New Roman" panose="02020603050405020304" pitchFamily="18" charset="0"/>
              </a:rPr>
              <a:t>Možných vylepšení do budoucna je opravdu hodně, například využití knihovny WifiManager namísto ESP8266Wifi nebo přidání </a:t>
            </a:r>
            <a:r>
              <a:rPr lang="cs-CZ" sz="1800" dirty="0" err="1">
                <a:effectLst/>
                <a:latin typeface="Calibri" panose="020F0502020204030204" pitchFamily="34" charset="0"/>
                <a:ea typeface="Calibri" panose="020F0502020204030204" pitchFamily="34" charset="0"/>
                <a:cs typeface="Times New Roman" panose="02020603050405020304" pitchFamily="18" charset="0"/>
              </a:rPr>
              <a:t>anemomentru</a:t>
            </a:r>
            <a:r>
              <a:rPr lang="cs-CZ" sz="1800" dirty="0">
                <a:effectLst/>
                <a:latin typeface="Calibri" panose="020F0502020204030204" pitchFamily="34" charset="0"/>
                <a:ea typeface="Calibri" panose="020F0502020204030204" pitchFamily="34" charset="0"/>
                <a:cs typeface="Times New Roman" panose="02020603050405020304" pitchFamily="18" charset="0"/>
              </a:rPr>
              <a:t> a čidla směru větru. Kromě toho co mám zde uvedeno je celý výčet na mém </a:t>
            </a:r>
            <a:r>
              <a:rPr lang="cs-CZ" sz="1800" dirty="0" err="1">
                <a:effectLst/>
                <a:latin typeface="Calibri" panose="020F0502020204030204" pitchFamily="34" charset="0"/>
                <a:ea typeface="Calibri" panose="020F0502020204030204" pitchFamily="34" charset="0"/>
                <a:cs typeface="Times New Roman" panose="02020603050405020304" pitchFamily="18" charset="0"/>
              </a:rPr>
              <a:t>githubu</a:t>
            </a:r>
            <a:r>
              <a:rPr lang="cs-CZ" sz="1800" dirty="0">
                <a:effectLst/>
                <a:latin typeface="Calibri" panose="020F0502020204030204" pitchFamily="34" charset="0"/>
                <a:ea typeface="Calibri" panose="020F0502020204030204" pitchFamily="34" charset="0"/>
                <a:cs typeface="Times New Roman" panose="02020603050405020304" pitchFamily="18" charset="0"/>
              </a:rPr>
              <a:t>.</a:t>
            </a:r>
          </a:p>
          <a:p>
            <a:endParaRPr lang="cs-CZ" dirty="0"/>
          </a:p>
        </p:txBody>
      </p:sp>
      <p:sp>
        <p:nvSpPr>
          <p:cNvPr id="4" name="Zástupný symbol pro číslo snímku 3"/>
          <p:cNvSpPr>
            <a:spLocks noGrp="1"/>
          </p:cNvSpPr>
          <p:nvPr>
            <p:ph type="sldNum" sz="quarter" idx="5"/>
          </p:nvPr>
        </p:nvSpPr>
        <p:spPr/>
        <p:txBody>
          <a:bodyPr/>
          <a:lstStyle/>
          <a:p>
            <a:fld id="{5CF01002-9A53-4638-8CD1-EBE20376FF12}" type="slidenum">
              <a:rPr lang="cs-CZ" smtClean="0"/>
              <a:t>18</a:t>
            </a:fld>
            <a:endParaRPr lang="cs-CZ"/>
          </a:p>
        </p:txBody>
      </p:sp>
    </p:spTree>
    <p:extLst>
      <p:ext uri="{BB962C8B-B14F-4D97-AF65-F5344CB8AC3E}">
        <p14:creationId xmlns:p14="http://schemas.microsoft.com/office/powerpoint/2010/main" val="12744169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cs-CZ" sz="1800" dirty="0">
                <a:effectLst/>
                <a:latin typeface="Calibri" panose="020F0502020204030204" pitchFamily="34" charset="0"/>
                <a:ea typeface="Calibri" panose="020F0502020204030204" pitchFamily="34" charset="0"/>
                <a:cs typeface="Times New Roman" panose="02020603050405020304" pitchFamily="18" charset="0"/>
              </a:rPr>
              <a:t>To bude ode mě vše, děkuji za pozornost.</a:t>
            </a:r>
          </a:p>
          <a:p>
            <a:endParaRPr lang="cs-CZ" dirty="0"/>
          </a:p>
        </p:txBody>
      </p:sp>
      <p:sp>
        <p:nvSpPr>
          <p:cNvPr id="4" name="Zástupný symbol pro číslo snímku 3"/>
          <p:cNvSpPr>
            <a:spLocks noGrp="1"/>
          </p:cNvSpPr>
          <p:nvPr>
            <p:ph type="sldNum" sz="quarter" idx="5"/>
          </p:nvPr>
        </p:nvSpPr>
        <p:spPr/>
        <p:txBody>
          <a:bodyPr/>
          <a:lstStyle/>
          <a:p>
            <a:fld id="{5CF01002-9A53-4638-8CD1-EBE20376FF12}" type="slidenum">
              <a:rPr lang="cs-CZ" smtClean="0"/>
              <a:t>19</a:t>
            </a:fld>
            <a:endParaRPr lang="cs-CZ"/>
          </a:p>
        </p:txBody>
      </p:sp>
    </p:spTree>
    <p:extLst>
      <p:ext uri="{BB962C8B-B14F-4D97-AF65-F5344CB8AC3E}">
        <p14:creationId xmlns:p14="http://schemas.microsoft.com/office/powerpoint/2010/main" val="34785305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cs-CZ" sz="1800" dirty="0">
                <a:effectLst/>
                <a:latin typeface="Calibri" panose="020F0502020204030204" pitchFamily="34" charset="0"/>
                <a:ea typeface="Calibri" panose="020F0502020204030204" pitchFamily="34" charset="0"/>
                <a:cs typeface="Times New Roman" panose="02020603050405020304" pitchFamily="18" charset="0"/>
              </a:rPr>
              <a:t>Obsahem této prezentace bude krátký úvod, kde se dozvíte proč jsem si vybrala tento projekt a jaké byly mé cíle. Dále vám popíšu využité technologie, postup má práce, princip fungování systému, jaké byly výsledky mé práce a možná vylepšení do budoucna.</a:t>
            </a:r>
          </a:p>
          <a:p>
            <a:endParaRPr lang="cs-CZ" dirty="0"/>
          </a:p>
        </p:txBody>
      </p:sp>
      <p:sp>
        <p:nvSpPr>
          <p:cNvPr id="4" name="Zástupný symbol pro číslo snímku 3"/>
          <p:cNvSpPr>
            <a:spLocks noGrp="1"/>
          </p:cNvSpPr>
          <p:nvPr>
            <p:ph type="sldNum" sz="quarter" idx="5"/>
          </p:nvPr>
        </p:nvSpPr>
        <p:spPr/>
        <p:txBody>
          <a:bodyPr/>
          <a:lstStyle/>
          <a:p>
            <a:fld id="{5CF01002-9A53-4638-8CD1-EBE20376FF12}" type="slidenum">
              <a:rPr lang="cs-CZ" smtClean="0"/>
              <a:t>2</a:t>
            </a:fld>
            <a:endParaRPr lang="cs-CZ"/>
          </a:p>
        </p:txBody>
      </p:sp>
    </p:spTree>
    <p:extLst>
      <p:ext uri="{BB962C8B-B14F-4D97-AF65-F5344CB8AC3E}">
        <p14:creationId xmlns:p14="http://schemas.microsoft.com/office/powerpoint/2010/main" val="10138629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pPr>
              <a:lnSpc>
                <a:spcPct val="107000"/>
              </a:lnSpc>
              <a:spcAft>
                <a:spcPts val="800"/>
              </a:spcAft>
            </a:pPr>
            <a:r>
              <a:rPr lang="cs-CZ" sz="1800" dirty="0">
                <a:effectLst/>
                <a:latin typeface="Calibri" panose="020F0502020204030204" pitchFamily="34" charset="0"/>
                <a:ea typeface="Calibri" panose="020F0502020204030204" pitchFamily="34" charset="0"/>
                <a:cs typeface="Times New Roman" panose="02020603050405020304" pitchFamily="18" charset="0"/>
              </a:rPr>
              <a:t>Už ve třetím ročníku jsem věděla, že chci dělat hardwarově zaměřený projekt, jelikož mě práce se senzory a </a:t>
            </a:r>
            <a:r>
              <a:rPr lang="cs-CZ" sz="1800" dirty="0" err="1">
                <a:effectLst/>
                <a:latin typeface="Calibri" panose="020F0502020204030204" pitchFamily="34" charset="0"/>
                <a:ea typeface="Calibri" panose="020F0502020204030204" pitchFamily="34" charset="0"/>
                <a:cs typeface="Times New Roman" panose="02020603050405020304" pitchFamily="18" charset="0"/>
              </a:rPr>
              <a:t>Arduinem</a:t>
            </a:r>
            <a:r>
              <a:rPr lang="cs-CZ" sz="1800" dirty="0">
                <a:effectLst/>
                <a:latin typeface="Calibri" panose="020F0502020204030204" pitchFamily="34" charset="0"/>
                <a:ea typeface="Calibri" panose="020F0502020204030204" pitchFamily="34" charset="0"/>
                <a:cs typeface="Times New Roman" panose="02020603050405020304" pitchFamily="18" charset="0"/>
              </a:rPr>
              <a:t> vždy bavila. Nejprve jsem však uvažovala o úplně jiných zařízeních, ale po diskusi s panem učitelem </a:t>
            </a:r>
            <a:r>
              <a:rPr lang="cs-CZ" sz="1800" dirty="0" err="1">
                <a:effectLst/>
                <a:latin typeface="Calibri" panose="020F0502020204030204" pitchFamily="34" charset="0"/>
                <a:ea typeface="Calibri" panose="020F0502020204030204" pitchFamily="34" charset="0"/>
                <a:cs typeface="Times New Roman" panose="02020603050405020304" pitchFamily="18" charset="0"/>
              </a:rPr>
              <a:t>Grussmannem</a:t>
            </a:r>
            <a:r>
              <a:rPr lang="cs-CZ" sz="1800" dirty="0">
                <a:effectLst/>
                <a:latin typeface="Calibri" panose="020F0502020204030204" pitchFamily="34" charset="0"/>
                <a:ea typeface="Calibri" panose="020F0502020204030204" pitchFamily="34" charset="0"/>
                <a:cs typeface="Times New Roman" panose="02020603050405020304" pitchFamily="18" charset="0"/>
              </a:rPr>
              <a:t> jsme se shodli na tomto tématu, které mi přišlo paradoxně zajímavější než mé minulé úvahy.</a:t>
            </a:r>
          </a:p>
          <a:p>
            <a:pPr>
              <a:lnSpc>
                <a:spcPct val="107000"/>
              </a:lnSpc>
              <a:spcAft>
                <a:spcPts val="800"/>
              </a:spcAft>
            </a:pPr>
            <a:endParaRPr lang="cs-CZ"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cs-CZ" sz="1800" dirty="0">
                <a:effectLst/>
                <a:latin typeface="Calibri" panose="020F0502020204030204" pitchFamily="34" charset="0"/>
                <a:ea typeface="Calibri" panose="020F0502020204030204" pitchFamily="34" charset="0"/>
                <a:cs typeface="Times New Roman" panose="02020603050405020304" pitchFamily="18" charset="0"/>
              </a:rPr>
              <a:t>Cíle, které jsem si vytyčila jsou: </a:t>
            </a:r>
          </a:p>
          <a:p>
            <a:pPr marL="342900" lvl="0" indent="-342900">
              <a:lnSpc>
                <a:spcPct val="107000"/>
              </a:lnSpc>
              <a:buFont typeface="Symbol" panose="05050102010706020507" pitchFamily="18" charset="2"/>
              <a:buChar char=""/>
            </a:pPr>
            <a:r>
              <a:rPr lang="cs-CZ" sz="1800" dirty="0">
                <a:effectLst/>
                <a:latin typeface="Calibri" panose="020F0502020204030204" pitchFamily="34" charset="0"/>
                <a:ea typeface="Calibri" panose="020F0502020204030204" pitchFamily="34" charset="0"/>
                <a:cs typeface="Times New Roman" panose="02020603050405020304" pitchFamily="18" charset="0"/>
              </a:rPr>
              <a:t>Sestrojit Hardwarový model</a:t>
            </a:r>
          </a:p>
          <a:p>
            <a:pPr marL="342900" lvl="0" indent="-342900">
              <a:lnSpc>
                <a:spcPct val="107000"/>
              </a:lnSpc>
              <a:buFont typeface="Symbol" panose="05050102010706020507" pitchFamily="18" charset="2"/>
              <a:buChar char=""/>
            </a:pPr>
            <a:r>
              <a:rPr lang="cs-CZ" sz="1800" dirty="0">
                <a:effectLst/>
                <a:latin typeface="Calibri" panose="020F0502020204030204" pitchFamily="34" charset="0"/>
                <a:ea typeface="Calibri" panose="020F0502020204030204" pitchFamily="34" charset="0"/>
                <a:cs typeface="Times New Roman" panose="02020603050405020304" pitchFamily="18" charset="0"/>
              </a:rPr>
              <a:t>Pochopit a prostudovat nové technologie</a:t>
            </a:r>
          </a:p>
          <a:p>
            <a:pPr marL="342900" lvl="0" indent="-342900">
              <a:lnSpc>
                <a:spcPct val="107000"/>
              </a:lnSpc>
              <a:buFont typeface="Symbol" panose="05050102010706020507" pitchFamily="18" charset="2"/>
              <a:buChar char=""/>
            </a:pPr>
            <a:r>
              <a:rPr lang="cs-CZ" sz="1800" dirty="0">
                <a:effectLst/>
                <a:latin typeface="Calibri" panose="020F0502020204030204" pitchFamily="34" charset="0"/>
                <a:ea typeface="Calibri" panose="020F0502020204030204" pitchFamily="34" charset="0"/>
                <a:cs typeface="Times New Roman" panose="02020603050405020304" pitchFamily="18" charset="0"/>
              </a:rPr>
              <a:t>Propojit zařízení s Home Assistantem</a:t>
            </a:r>
          </a:p>
          <a:p>
            <a:pPr marL="342900" lvl="0" indent="-342900">
              <a:lnSpc>
                <a:spcPct val="107000"/>
              </a:lnSpc>
              <a:spcAft>
                <a:spcPts val="800"/>
              </a:spcAft>
              <a:buFont typeface="Symbol" panose="05050102010706020507" pitchFamily="18" charset="2"/>
              <a:buChar char=""/>
            </a:pPr>
            <a:r>
              <a:rPr lang="cs-CZ" sz="1800" dirty="0">
                <a:effectLst/>
                <a:latin typeface="Calibri" panose="020F0502020204030204" pitchFamily="34" charset="0"/>
                <a:ea typeface="Calibri" panose="020F0502020204030204" pitchFamily="34" charset="0"/>
                <a:cs typeface="Times New Roman" panose="02020603050405020304" pitchFamily="18" charset="0"/>
              </a:rPr>
              <a:t>V grafech vykreslit hodnoty měřených veličin měnící se v čase</a:t>
            </a:r>
          </a:p>
          <a:p>
            <a:pPr>
              <a:lnSpc>
                <a:spcPct val="107000"/>
              </a:lnSpc>
              <a:spcAft>
                <a:spcPts val="800"/>
              </a:spcAft>
            </a:pPr>
            <a:r>
              <a:rPr lang="cs-CZ" sz="1800" dirty="0">
                <a:effectLst/>
                <a:latin typeface="Calibri" panose="020F0502020204030204" pitchFamily="34" charset="0"/>
                <a:ea typeface="Calibri" panose="020F0502020204030204" pitchFamily="34" charset="0"/>
                <a:cs typeface="Times New Roman" panose="02020603050405020304" pitchFamily="18" charset="0"/>
              </a:rPr>
              <a:t> Měřené veličiny jsou:</a:t>
            </a:r>
          </a:p>
          <a:p>
            <a:pPr marL="342900" lvl="0" indent="-342900">
              <a:lnSpc>
                <a:spcPct val="107000"/>
              </a:lnSpc>
              <a:buFont typeface="Symbol" panose="05050102010706020507" pitchFamily="18" charset="2"/>
              <a:buChar char=""/>
            </a:pPr>
            <a:r>
              <a:rPr lang="cs-CZ" sz="1800" dirty="0">
                <a:effectLst/>
                <a:latin typeface="Calibri" panose="020F0502020204030204" pitchFamily="34" charset="0"/>
                <a:ea typeface="Calibri" panose="020F0502020204030204" pitchFamily="34" charset="0"/>
                <a:cs typeface="Times New Roman" panose="02020603050405020304" pitchFamily="18" charset="0"/>
              </a:rPr>
              <a:t>Teplota</a:t>
            </a:r>
          </a:p>
          <a:p>
            <a:pPr marL="342900" lvl="0" indent="-342900">
              <a:lnSpc>
                <a:spcPct val="107000"/>
              </a:lnSpc>
              <a:buFont typeface="Symbol" panose="05050102010706020507" pitchFamily="18" charset="2"/>
              <a:buChar char=""/>
            </a:pPr>
            <a:r>
              <a:rPr lang="cs-CZ" sz="1800" dirty="0">
                <a:effectLst/>
                <a:latin typeface="Calibri" panose="020F0502020204030204" pitchFamily="34" charset="0"/>
                <a:ea typeface="Calibri" panose="020F0502020204030204" pitchFamily="34" charset="0"/>
                <a:cs typeface="Times New Roman" panose="02020603050405020304" pitchFamily="18" charset="0"/>
              </a:rPr>
              <a:t>Vlhkost vzduchu</a:t>
            </a:r>
          </a:p>
          <a:p>
            <a:pPr marL="342900" lvl="0" indent="-342900">
              <a:lnSpc>
                <a:spcPct val="107000"/>
              </a:lnSpc>
              <a:buFont typeface="Symbol" panose="05050102010706020507" pitchFamily="18" charset="2"/>
              <a:buChar char=""/>
            </a:pPr>
            <a:r>
              <a:rPr lang="cs-CZ" sz="1800" dirty="0">
                <a:effectLst/>
                <a:latin typeface="Calibri" panose="020F0502020204030204" pitchFamily="34" charset="0"/>
                <a:ea typeface="Calibri" panose="020F0502020204030204" pitchFamily="34" charset="0"/>
                <a:cs typeface="Times New Roman" panose="02020603050405020304" pitchFamily="18" charset="0"/>
              </a:rPr>
              <a:t>Atmosférický tlak</a:t>
            </a:r>
          </a:p>
          <a:p>
            <a:pPr marL="342900" lvl="0" indent="-342900">
              <a:lnSpc>
                <a:spcPct val="107000"/>
              </a:lnSpc>
              <a:spcAft>
                <a:spcPts val="800"/>
              </a:spcAft>
              <a:buFont typeface="Symbol" panose="05050102010706020507" pitchFamily="18" charset="2"/>
              <a:buChar char=""/>
            </a:pPr>
            <a:r>
              <a:rPr lang="cs-CZ" sz="1800" dirty="0">
                <a:effectLst/>
                <a:latin typeface="Calibri" panose="020F0502020204030204" pitchFamily="34" charset="0"/>
                <a:ea typeface="Calibri" panose="020F0502020204030204" pitchFamily="34" charset="0"/>
                <a:cs typeface="Times New Roman" panose="02020603050405020304" pitchFamily="18" charset="0"/>
              </a:rPr>
              <a:t>Absolutní nadmořská výška</a:t>
            </a:r>
          </a:p>
          <a:p>
            <a:endParaRPr lang="cs-CZ" dirty="0"/>
          </a:p>
        </p:txBody>
      </p:sp>
      <p:sp>
        <p:nvSpPr>
          <p:cNvPr id="4" name="Zástupný symbol pro číslo snímku 3"/>
          <p:cNvSpPr>
            <a:spLocks noGrp="1"/>
          </p:cNvSpPr>
          <p:nvPr>
            <p:ph type="sldNum" sz="quarter" idx="5"/>
          </p:nvPr>
        </p:nvSpPr>
        <p:spPr/>
        <p:txBody>
          <a:bodyPr/>
          <a:lstStyle/>
          <a:p>
            <a:fld id="{5CF01002-9A53-4638-8CD1-EBE20376FF12}" type="slidenum">
              <a:rPr lang="cs-CZ" smtClean="0"/>
              <a:t>3</a:t>
            </a:fld>
            <a:endParaRPr lang="cs-CZ"/>
          </a:p>
        </p:txBody>
      </p:sp>
    </p:spTree>
    <p:extLst>
      <p:ext uri="{BB962C8B-B14F-4D97-AF65-F5344CB8AC3E}">
        <p14:creationId xmlns:p14="http://schemas.microsoft.com/office/powerpoint/2010/main" val="9945062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cs-CZ" sz="1800" dirty="0">
                <a:effectLst/>
                <a:latin typeface="Calibri" panose="020F0502020204030204" pitchFamily="34" charset="0"/>
                <a:ea typeface="Calibri" panose="020F0502020204030204" pitchFamily="34" charset="0"/>
                <a:cs typeface="Times New Roman" panose="02020603050405020304" pitchFamily="18" charset="0"/>
              </a:rPr>
              <a:t>Nyní se budu věnovat využitým technologiím, a to konkrétně hardwaru. Projekt je založen na vývojové desce WeMos D1 Mini s Wi-Fi modulem ESP8266EX. Jako hlavní součást mého zařízení jsem zvolila senzor BME 280 a jako výstupní zařízení jsem použila LCD displej 1602. Pro jednodušší provedení jsem zvolila model s I2C sériovým rozhraním, které umožňuje připojit displej pouze dvěma vodiči pro přenos dat a dvěma vodiči pro napájení a zem. Obvod je sestaven na nepájivém poli s 830 kontakty.</a:t>
            </a:r>
          </a:p>
          <a:p>
            <a:endParaRPr lang="cs-CZ" dirty="0"/>
          </a:p>
        </p:txBody>
      </p:sp>
      <p:sp>
        <p:nvSpPr>
          <p:cNvPr id="4" name="Zástupný symbol pro číslo snímku 3"/>
          <p:cNvSpPr>
            <a:spLocks noGrp="1"/>
          </p:cNvSpPr>
          <p:nvPr>
            <p:ph type="sldNum" sz="quarter" idx="5"/>
          </p:nvPr>
        </p:nvSpPr>
        <p:spPr/>
        <p:txBody>
          <a:bodyPr/>
          <a:lstStyle/>
          <a:p>
            <a:fld id="{5CF01002-9A53-4638-8CD1-EBE20376FF12}" type="slidenum">
              <a:rPr lang="cs-CZ" smtClean="0"/>
              <a:t>4</a:t>
            </a:fld>
            <a:endParaRPr lang="cs-CZ"/>
          </a:p>
        </p:txBody>
      </p:sp>
    </p:spTree>
    <p:extLst>
      <p:ext uri="{BB962C8B-B14F-4D97-AF65-F5344CB8AC3E}">
        <p14:creationId xmlns:p14="http://schemas.microsoft.com/office/powerpoint/2010/main" val="10964584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pPr>
              <a:lnSpc>
                <a:spcPct val="107000"/>
              </a:lnSpc>
              <a:spcAft>
                <a:spcPts val="800"/>
              </a:spcAft>
            </a:pPr>
            <a:r>
              <a:rPr lang="cs-CZ" sz="1800" dirty="0">
                <a:effectLst/>
                <a:latin typeface="Calibri" panose="020F0502020204030204" pitchFamily="34" charset="0"/>
                <a:ea typeface="Calibri" panose="020F0502020204030204" pitchFamily="34" charset="0"/>
                <a:cs typeface="Times New Roman" panose="02020603050405020304" pitchFamily="18" charset="0"/>
              </a:rPr>
              <a:t>Nyní vám povím něco blíže k mému hlavnímu senzoru a to BME280. </a:t>
            </a:r>
          </a:p>
          <a:p>
            <a:pPr>
              <a:lnSpc>
                <a:spcPct val="107000"/>
              </a:lnSpc>
              <a:spcAft>
                <a:spcPts val="800"/>
              </a:spcAft>
            </a:pPr>
            <a:endParaRPr lang="cs-CZ"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cs-CZ" sz="1800" dirty="0">
                <a:effectLst/>
                <a:latin typeface="Calibri" panose="020F0502020204030204" pitchFamily="34" charset="0"/>
                <a:ea typeface="Calibri" panose="020F0502020204030204" pitchFamily="34" charset="0"/>
                <a:cs typeface="Times New Roman" panose="02020603050405020304" pitchFamily="18" charset="0"/>
              </a:rPr>
              <a:t>Jeden z hlavních důvodů, proč jsem si vybrala právě tento senzor je, že dokáže měřit všechny mnou požadované veličiny. Kdybych chtěla použít jiný senzor obdobného rozsahu například senzor DHT22 musela bych přidat zvláštní senzor pro měření atmosférického tlaku. </a:t>
            </a:r>
          </a:p>
          <a:p>
            <a:pPr>
              <a:lnSpc>
                <a:spcPct val="107000"/>
              </a:lnSpc>
              <a:spcAft>
                <a:spcPts val="800"/>
              </a:spcAft>
            </a:pPr>
            <a:endParaRPr lang="cs-CZ"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cs-CZ" sz="1800" dirty="0">
                <a:effectLst/>
                <a:latin typeface="Calibri" panose="020F0502020204030204" pitchFamily="34" charset="0"/>
                <a:ea typeface="Calibri" panose="020F0502020204030204" pitchFamily="34" charset="0"/>
                <a:cs typeface="Times New Roman" panose="02020603050405020304" pitchFamily="18" charset="0"/>
              </a:rPr>
              <a:t>Senzor je vybaven napěťovým regulátorem LM6206, díky kterému je bezpečné ho použít jak s napětím 3,3 V tak s napětím 5 V. Senzor je také uzpůsoben pro komunikaci po I2C sběrnici, což jak už jsem zmiňovala znamená přenos dat pouze po dvou vodičích.</a:t>
            </a:r>
          </a:p>
          <a:p>
            <a:pPr>
              <a:lnSpc>
                <a:spcPct val="107000"/>
              </a:lnSpc>
              <a:spcAft>
                <a:spcPts val="800"/>
              </a:spcAft>
            </a:pPr>
            <a:endParaRPr lang="cs-CZ"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cs-CZ" sz="1800" dirty="0">
                <a:effectLst/>
                <a:latin typeface="Calibri" panose="020F0502020204030204" pitchFamily="34" charset="0"/>
                <a:ea typeface="Calibri" panose="020F0502020204030204" pitchFamily="34" charset="0"/>
                <a:cs typeface="Times New Roman" panose="02020603050405020304" pitchFamily="18" charset="0"/>
              </a:rPr>
              <a:t>Dalším faktorem pro výběr tohoto senzoru byl jeho velký měřící rozsah a vysoká přesnost při měření. Senzor zvládá měřit teplotu v rozsahu -40 °C do 85 °C. Měření vlhkosti vzduchu probíhá v rozsahu od 0 do 100 %. Měření atmosférického tlaku probíhá v rozsahu od 300 Pa do 1100 hPa. </a:t>
            </a:r>
          </a:p>
          <a:p>
            <a:pPr>
              <a:lnSpc>
                <a:spcPct val="107000"/>
              </a:lnSpc>
              <a:spcAft>
                <a:spcPts val="800"/>
              </a:spcAft>
            </a:pPr>
            <a:endParaRPr lang="cs-CZ"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800"/>
              </a:spcAft>
              <a:buClrTx/>
              <a:buSzTx/>
              <a:buFontTx/>
              <a:buNone/>
              <a:tabLst/>
              <a:defRPr/>
            </a:pPr>
            <a:r>
              <a:rPr lang="cs-CZ" sz="1800" dirty="0">
                <a:effectLst/>
                <a:latin typeface="Calibri" panose="020F0502020204030204" pitchFamily="34" charset="0"/>
                <a:ea typeface="Calibri" panose="020F0502020204030204" pitchFamily="34" charset="0"/>
                <a:cs typeface="Times New Roman" panose="02020603050405020304" pitchFamily="18" charset="0"/>
              </a:rPr>
              <a:t>Nadmořskou výšku senzor přímo neměří, ale dohaduje ji na základě měření tlaku a mnou vytvořené proměnné pro průměrný atmosférický tlak u hladiny moře. Díky tomu měření nadmořské výšky není úplně přesně, pro docílení vyšší přesnosti by bylo vhodné získávat tlak u hladiny moře dynamicky.</a:t>
            </a:r>
          </a:p>
          <a:p>
            <a:pPr>
              <a:lnSpc>
                <a:spcPct val="107000"/>
              </a:lnSpc>
              <a:spcAft>
                <a:spcPts val="800"/>
              </a:spcAft>
            </a:pPr>
            <a:endParaRPr lang="cs-CZ"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cs-CZ" dirty="0"/>
          </a:p>
        </p:txBody>
      </p:sp>
      <p:sp>
        <p:nvSpPr>
          <p:cNvPr id="4" name="Zástupný symbol pro číslo snímku 3"/>
          <p:cNvSpPr>
            <a:spLocks noGrp="1"/>
          </p:cNvSpPr>
          <p:nvPr>
            <p:ph type="sldNum" sz="quarter" idx="5"/>
          </p:nvPr>
        </p:nvSpPr>
        <p:spPr/>
        <p:txBody>
          <a:bodyPr/>
          <a:lstStyle/>
          <a:p>
            <a:fld id="{5CF01002-9A53-4638-8CD1-EBE20376FF12}" type="slidenum">
              <a:rPr lang="cs-CZ" smtClean="0"/>
              <a:t>5</a:t>
            </a:fld>
            <a:endParaRPr lang="cs-CZ"/>
          </a:p>
        </p:txBody>
      </p:sp>
    </p:spTree>
    <p:extLst>
      <p:ext uri="{BB962C8B-B14F-4D97-AF65-F5344CB8AC3E}">
        <p14:creationId xmlns:p14="http://schemas.microsoft.com/office/powerpoint/2010/main" val="12893411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pPr>
              <a:lnSpc>
                <a:spcPct val="107000"/>
              </a:lnSpc>
              <a:spcAft>
                <a:spcPts val="800"/>
              </a:spcAft>
            </a:pPr>
            <a:r>
              <a:rPr lang="cs-CZ" sz="1100" dirty="0">
                <a:effectLst/>
                <a:latin typeface="Calibri" panose="020F0502020204030204" pitchFamily="34" charset="0"/>
                <a:ea typeface="Calibri" panose="020F0502020204030204" pitchFamily="34" charset="0"/>
                <a:cs typeface="Times New Roman" panose="02020603050405020304" pitchFamily="18" charset="0"/>
              </a:rPr>
              <a:t>Mnou využité softwarové technologie jsou:</a:t>
            </a:r>
          </a:p>
          <a:p>
            <a:pPr>
              <a:lnSpc>
                <a:spcPct val="107000"/>
              </a:lnSpc>
              <a:spcAft>
                <a:spcPts val="800"/>
              </a:spcAft>
            </a:pPr>
            <a:endParaRPr lang="cs-CZ"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cs-CZ" sz="1100" dirty="0">
                <a:effectLst/>
                <a:latin typeface="Calibri" panose="020F0502020204030204" pitchFamily="34" charset="0"/>
                <a:ea typeface="Calibri" panose="020F0502020204030204" pitchFamily="34" charset="0"/>
                <a:cs typeface="Times New Roman" panose="02020603050405020304" pitchFamily="18" charset="0"/>
              </a:rPr>
              <a:t>Virtualizační nástroj VirtualBox</a:t>
            </a:r>
          </a:p>
          <a:p>
            <a:pPr marL="342900" lvl="0" indent="-342900">
              <a:lnSpc>
                <a:spcPct val="107000"/>
              </a:lnSpc>
              <a:spcAft>
                <a:spcPts val="800"/>
              </a:spcAft>
              <a:buFont typeface="Symbol" panose="05050102010706020507" pitchFamily="18" charset="2"/>
              <a:buChar char=""/>
            </a:pPr>
            <a:r>
              <a:rPr lang="cs-CZ" sz="1100" dirty="0">
                <a:effectLst/>
                <a:latin typeface="Calibri" panose="020F0502020204030204" pitchFamily="34" charset="0"/>
                <a:ea typeface="Calibri" panose="020F0502020204030204" pitchFamily="34" charset="0"/>
                <a:cs typeface="Times New Roman" panose="02020603050405020304" pitchFamily="18" charset="0"/>
              </a:rPr>
              <a:t>Systém pro domácí automatizaci Home Assistant</a:t>
            </a:r>
          </a:p>
          <a:p>
            <a:pPr marL="0" lvl="0" indent="0">
              <a:lnSpc>
                <a:spcPct val="107000"/>
              </a:lnSpc>
              <a:spcAft>
                <a:spcPts val="800"/>
              </a:spcAft>
              <a:buFont typeface="Symbol" panose="05050102010706020507" pitchFamily="18" charset="2"/>
              <a:buNone/>
            </a:pPr>
            <a:endParaRPr lang="cs-CZ" sz="1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cs-CZ" sz="1100" dirty="0">
                <a:effectLst/>
                <a:latin typeface="Calibri" panose="020F0502020204030204" pitchFamily="34" charset="0"/>
                <a:ea typeface="Calibri" panose="020F0502020204030204" pitchFamily="34" charset="0"/>
                <a:cs typeface="Times New Roman" panose="02020603050405020304" pitchFamily="18" charset="0"/>
              </a:rPr>
              <a:t>Dále to jsou doplňky přímo doinstalované do Home Assistanta a to</a:t>
            </a:r>
          </a:p>
          <a:p>
            <a:pPr marL="742950" lvl="1" indent="-285750">
              <a:lnSpc>
                <a:spcPct val="107000"/>
              </a:lnSpc>
              <a:buFont typeface="Courier New" panose="02070309020205020404" pitchFamily="49" charset="0"/>
              <a:buChar char="o"/>
            </a:pPr>
            <a:r>
              <a:rPr lang="cs-CZ" sz="1100" dirty="0">
                <a:effectLst/>
                <a:latin typeface="Calibri" panose="020F0502020204030204" pitchFamily="34" charset="0"/>
                <a:ea typeface="Calibri" panose="020F0502020204030204" pitchFamily="34" charset="0"/>
                <a:cs typeface="Times New Roman" panose="02020603050405020304" pitchFamily="18" charset="0"/>
              </a:rPr>
              <a:t>Mosquitto broker</a:t>
            </a:r>
          </a:p>
          <a:p>
            <a:pPr marL="742950" lvl="1" indent="-285750">
              <a:lnSpc>
                <a:spcPct val="107000"/>
              </a:lnSpc>
              <a:buFont typeface="Courier New" panose="02070309020205020404" pitchFamily="49" charset="0"/>
              <a:buChar char="o"/>
            </a:pPr>
            <a:r>
              <a:rPr lang="cs-CZ" sz="1100" dirty="0">
                <a:effectLst/>
                <a:latin typeface="Calibri" panose="020F0502020204030204" pitchFamily="34" charset="0"/>
                <a:ea typeface="Calibri" panose="020F0502020204030204" pitchFamily="34" charset="0"/>
                <a:cs typeface="Times New Roman" panose="02020603050405020304" pitchFamily="18" charset="0"/>
              </a:rPr>
              <a:t>InfluxDB</a:t>
            </a:r>
          </a:p>
          <a:p>
            <a:pPr marL="742950" lvl="1" indent="-285750">
              <a:lnSpc>
                <a:spcPct val="107000"/>
              </a:lnSpc>
              <a:spcAft>
                <a:spcPts val="800"/>
              </a:spcAft>
              <a:buFont typeface="Courier New" panose="02070309020205020404" pitchFamily="49" charset="0"/>
              <a:buChar char="o"/>
            </a:pPr>
            <a:r>
              <a:rPr lang="cs-CZ" sz="1100" dirty="0">
                <a:effectLst/>
                <a:latin typeface="Calibri" panose="020F0502020204030204" pitchFamily="34" charset="0"/>
                <a:ea typeface="Calibri" panose="020F0502020204030204" pitchFamily="34" charset="0"/>
                <a:cs typeface="Times New Roman" panose="02020603050405020304" pitchFamily="18" charset="0"/>
              </a:rPr>
              <a:t>Grafana</a:t>
            </a:r>
          </a:p>
          <a:p>
            <a:pPr marL="457200" lvl="1" indent="0">
              <a:lnSpc>
                <a:spcPct val="107000"/>
              </a:lnSpc>
              <a:spcAft>
                <a:spcPts val="800"/>
              </a:spcAft>
              <a:buFont typeface="Courier New" panose="02070309020205020404" pitchFamily="49" charset="0"/>
              <a:buNone/>
            </a:pPr>
            <a:endParaRPr lang="cs-CZ" sz="1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cs-CZ" sz="1100" dirty="0">
                <a:effectLst/>
                <a:latin typeface="Calibri" panose="020F0502020204030204" pitchFamily="34" charset="0"/>
                <a:ea typeface="Calibri" panose="020F0502020204030204" pitchFamily="34" charset="0"/>
                <a:cs typeface="Times New Roman" panose="02020603050405020304" pitchFamily="18" charset="0"/>
              </a:rPr>
              <a:t>Mám zde uveden i doplněk ESP Home, který jsem však využila pouze pro inspiraci jak by můj výsledný produkt mohl vypadat a pro testování, ve zbytku projektu nemá jiné další využití.</a:t>
            </a:r>
          </a:p>
          <a:p>
            <a:endParaRPr lang="cs-CZ" dirty="0"/>
          </a:p>
        </p:txBody>
      </p:sp>
      <p:sp>
        <p:nvSpPr>
          <p:cNvPr id="4" name="Zástupný symbol pro číslo snímku 3"/>
          <p:cNvSpPr>
            <a:spLocks noGrp="1"/>
          </p:cNvSpPr>
          <p:nvPr>
            <p:ph type="sldNum" sz="quarter" idx="5"/>
          </p:nvPr>
        </p:nvSpPr>
        <p:spPr/>
        <p:txBody>
          <a:bodyPr/>
          <a:lstStyle/>
          <a:p>
            <a:fld id="{5CF01002-9A53-4638-8CD1-EBE20376FF12}" type="slidenum">
              <a:rPr lang="cs-CZ" smtClean="0"/>
              <a:t>6</a:t>
            </a:fld>
            <a:endParaRPr lang="cs-CZ"/>
          </a:p>
        </p:txBody>
      </p:sp>
    </p:spTree>
    <p:extLst>
      <p:ext uri="{BB962C8B-B14F-4D97-AF65-F5344CB8AC3E}">
        <p14:creationId xmlns:p14="http://schemas.microsoft.com/office/powerpoint/2010/main" val="38951038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cs-CZ" sz="1800" dirty="0">
                <a:effectLst/>
                <a:latin typeface="Calibri" panose="020F0502020204030204" pitchFamily="34" charset="0"/>
                <a:ea typeface="Calibri" panose="020F0502020204030204" pitchFamily="34" charset="0"/>
                <a:cs typeface="Times New Roman" panose="02020603050405020304" pitchFamily="18" charset="0"/>
              </a:rPr>
              <a:t>Nyní se blíže zmíním k doplňku do Home Assistantu Mosquitto broker. Jedná se o Open Source MQTT broker. MQTT protokol funguje na principu publish-subscribe, kde broker funguje jako prostředník pro předávání zpráv mezi klienty. Zprávy jsou tříděny do témat (</a:t>
            </a:r>
            <a:r>
              <a:rPr lang="cs-CZ" sz="1800" dirty="0" err="1">
                <a:effectLst/>
                <a:latin typeface="Calibri" panose="020F0502020204030204" pitchFamily="34" charset="0"/>
                <a:ea typeface="Calibri" panose="020F0502020204030204" pitchFamily="34" charset="0"/>
                <a:cs typeface="Times New Roman" panose="02020603050405020304" pitchFamily="18" charset="0"/>
              </a:rPr>
              <a:t>topic</a:t>
            </a:r>
            <a:r>
              <a:rPr lang="cs-CZ" sz="1800" dirty="0">
                <a:effectLst/>
                <a:latin typeface="Calibri" panose="020F0502020204030204" pitchFamily="34" charset="0"/>
                <a:ea typeface="Calibri" panose="020F0502020204030204" pitchFamily="34" charset="0"/>
                <a:cs typeface="Times New Roman" panose="02020603050405020304" pitchFamily="18" charset="0"/>
              </a:rPr>
              <a:t>) a zařízení v daném tématu buď publikuje (publish) nebo odebírá (subscribe). </a:t>
            </a:r>
          </a:p>
          <a:p>
            <a:endParaRPr lang="cs-CZ" dirty="0"/>
          </a:p>
        </p:txBody>
      </p:sp>
      <p:sp>
        <p:nvSpPr>
          <p:cNvPr id="4" name="Zástupný symbol pro číslo snímku 3"/>
          <p:cNvSpPr>
            <a:spLocks noGrp="1"/>
          </p:cNvSpPr>
          <p:nvPr>
            <p:ph type="sldNum" sz="quarter" idx="5"/>
          </p:nvPr>
        </p:nvSpPr>
        <p:spPr/>
        <p:txBody>
          <a:bodyPr/>
          <a:lstStyle/>
          <a:p>
            <a:fld id="{5CF01002-9A53-4638-8CD1-EBE20376FF12}" type="slidenum">
              <a:rPr lang="cs-CZ" smtClean="0"/>
              <a:t>7</a:t>
            </a:fld>
            <a:endParaRPr lang="cs-CZ"/>
          </a:p>
        </p:txBody>
      </p:sp>
    </p:spTree>
    <p:extLst>
      <p:ext uri="{BB962C8B-B14F-4D97-AF65-F5344CB8AC3E}">
        <p14:creationId xmlns:p14="http://schemas.microsoft.com/office/powerpoint/2010/main" val="27510007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endParaRPr lang="cs-CZ" dirty="0"/>
          </a:p>
        </p:txBody>
      </p:sp>
      <p:sp>
        <p:nvSpPr>
          <p:cNvPr id="4" name="Zástupný symbol pro číslo snímku 3"/>
          <p:cNvSpPr>
            <a:spLocks noGrp="1"/>
          </p:cNvSpPr>
          <p:nvPr>
            <p:ph type="sldNum" sz="quarter" idx="5"/>
          </p:nvPr>
        </p:nvSpPr>
        <p:spPr/>
        <p:txBody>
          <a:bodyPr/>
          <a:lstStyle/>
          <a:p>
            <a:fld id="{5CF01002-9A53-4638-8CD1-EBE20376FF12}" type="slidenum">
              <a:rPr lang="cs-CZ" smtClean="0"/>
              <a:t>8</a:t>
            </a:fld>
            <a:endParaRPr lang="cs-CZ"/>
          </a:p>
        </p:txBody>
      </p:sp>
    </p:spTree>
    <p:extLst>
      <p:ext uri="{BB962C8B-B14F-4D97-AF65-F5344CB8AC3E}">
        <p14:creationId xmlns:p14="http://schemas.microsoft.com/office/powerpoint/2010/main" val="9178244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pPr>
              <a:lnSpc>
                <a:spcPct val="107000"/>
              </a:lnSpc>
              <a:spcAft>
                <a:spcPts val="800"/>
              </a:spcAft>
            </a:pPr>
            <a:r>
              <a:rPr lang="cs-CZ" sz="1800" dirty="0">
                <a:effectLst/>
                <a:latin typeface="Calibri" panose="020F0502020204030204" pitchFamily="34" charset="0"/>
                <a:ea typeface="Calibri" panose="020F0502020204030204" pitchFamily="34" charset="0"/>
                <a:cs typeface="Times New Roman" panose="02020603050405020304" pitchFamily="18" charset="0"/>
              </a:rPr>
              <a:t>V první fázi mého pracovního postupu jsem se věnovala hardwaru. Jelikož se jednalo o mou první zkušenost s projektem této velikosti, výběru a nákupu součástek předcházel zdlouhavý výzkum dané problematiky. </a:t>
            </a:r>
          </a:p>
          <a:p>
            <a:pPr>
              <a:lnSpc>
                <a:spcPct val="107000"/>
              </a:lnSpc>
              <a:spcAft>
                <a:spcPts val="800"/>
              </a:spcAft>
            </a:pPr>
            <a:endParaRPr lang="cs-CZ"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cs-CZ" sz="1800" dirty="0">
                <a:effectLst/>
                <a:latin typeface="Calibri" panose="020F0502020204030204" pitchFamily="34" charset="0"/>
                <a:ea typeface="Calibri" panose="020F0502020204030204" pitchFamily="34" charset="0"/>
                <a:cs typeface="Times New Roman" panose="02020603050405020304" pitchFamily="18" charset="0"/>
              </a:rPr>
              <a:t>Testování jednotlivých součástek probíhalo po malých krocích. Zapojovala jsem jednu součástku po druhé do nepájivého pole a zkoušela jejich funkčnost pomocí jednoduchých příkladů. </a:t>
            </a:r>
          </a:p>
          <a:p>
            <a:pPr>
              <a:lnSpc>
                <a:spcPct val="107000"/>
              </a:lnSpc>
              <a:spcAft>
                <a:spcPts val="800"/>
              </a:spcAft>
            </a:pPr>
            <a:endParaRPr lang="cs-CZ"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cs-CZ" sz="1800" dirty="0">
                <a:effectLst/>
                <a:latin typeface="Calibri" panose="020F0502020204030204" pitchFamily="34" charset="0"/>
                <a:ea typeface="Calibri" panose="020F0502020204030204" pitchFamily="34" charset="0"/>
                <a:cs typeface="Times New Roman" panose="02020603050405020304" pitchFamily="18" charset="0"/>
              </a:rPr>
              <a:t>Po vyzkoušení všech součástek jsem začala dávat dohromady samotnou sestavu. </a:t>
            </a:r>
          </a:p>
          <a:p>
            <a:endParaRPr lang="cs-CZ" dirty="0"/>
          </a:p>
        </p:txBody>
      </p:sp>
      <p:sp>
        <p:nvSpPr>
          <p:cNvPr id="4" name="Zástupný symbol pro číslo snímku 3"/>
          <p:cNvSpPr>
            <a:spLocks noGrp="1"/>
          </p:cNvSpPr>
          <p:nvPr>
            <p:ph type="sldNum" sz="quarter" idx="5"/>
          </p:nvPr>
        </p:nvSpPr>
        <p:spPr/>
        <p:txBody>
          <a:bodyPr/>
          <a:lstStyle/>
          <a:p>
            <a:fld id="{5CF01002-9A53-4638-8CD1-EBE20376FF12}" type="slidenum">
              <a:rPr lang="cs-CZ" smtClean="0"/>
              <a:t>9</a:t>
            </a:fld>
            <a:endParaRPr lang="cs-CZ"/>
          </a:p>
        </p:txBody>
      </p:sp>
    </p:spTree>
    <p:extLst>
      <p:ext uri="{BB962C8B-B14F-4D97-AF65-F5344CB8AC3E}">
        <p14:creationId xmlns:p14="http://schemas.microsoft.com/office/powerpoint/2010/main" val="39243470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Úvodní snímek">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830AACCF-4464-AED7-C44C-DBD58C10FF31}"/>
              </a:ext>
            </a:extLst>
          </p:cNvPr>
          <p:cNvSpPr>
            <a:spLocks noGrp="1"/>
          </p:cNvSpPr>
          <p:nvPr>
            <p:ph type="ctrTitle"/>
          </p:nvPr>
        </p:nvSpPr>
        <p:spPr>
          <a:xfrm>
            <a:off x="1524000" y="1122363"/>
            <a:ext cx="9144000" cy="2387600"/>
          </a:xfrm>
        </p:spPr>
        <p:txBody>
          <a:bodyPr anchor="b"/>
          <a:lstStyle>
            <a:lvl1pPr algn="ctr">
              <a:defRPr sz="6000"/>
            </a:lvl1pPr>
          </a:lstStyle>
          <a:p>
            <a:r>
              <a:rPr lang="cs-CZ"/>
              <a:t>Kliknutím lze upravit styl.</a:t>
            </a:r>
          </a:p>
        </p:txBody>
      </p:sp>
      <p:sp>
        <p:nvSpPr>
          <p:cNvPr id="3" name="Podnadpis 2">
            <a:extLst>
              <a:ext uri="{FF2B5EF4-FFF2-40B4-BE49-F238E27FC236}">
                <a16:creationId xmlns:a16="http://schemas.microsoft.com/office/drawing/2014/main" id="{8F5D15B1-DDEE-3C3B-DDE1-6CF96CF8088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cs-CZ"/>
              <a:t>Kliknutím můžete upravit styl předlohy.</a:t>
            </a:r>
          </a:p>
        </p:txBody>
      </p:sp>
      <p:sp>
        <p:nvSpPr>
          <p:cNvPr id="4" name="Zástupný symbol pro datum 3">
            <a:extLst>
              <a:ext uri="{FF2B5EF4-FFF2-40B4-BE49-F238E27FC236}">
                <a16:creationId xmlns:a16="http://schemas.microsoft.com/office/drawing/2014/main" id="{42297C66-A1F3-10DE-8B8C-033B0F70F8FA}"/>
              </a:ext>
            </a:extLst>
          </p:cNvPr>
          <p:cNvSpPr>
            <a:spLocks noGrp="1"/>
          </p:cNvSpPr>
          <p:nvPr>
            <p:ph type="dt" sz="half" idx="10"/>
          </p:nvPr>
        </p:nvSpPr>
        <p:spPr/>
        <p:txBody>
          <a:bodyPr/>
          <a:lstStyle/>
          <a:p>
            <a:fld id="{A66DDCB2-B203-4FDC-8D5F-83927EEA4542}" type="datetimeFigureOut">
              <a:rPr lang="cs-CZ" smtClean="0"/>
              <a:t>16.01.2023</a:t>
            </a:fld>
            <a:endParaRPr lang="cs-CZ"/>
          </a:p>
        </p:txBody>
      </p:sp>
      <p:sp>
        <p:nvSpPr>
          <p:cNvPr id="5" name="Zástupný symbol pro zápatí 4">
            <a:extLst>
              <a:ext uri="{FF2B5EF4-FFF2-40B4-BE49-F238E27FC236}">
                <a16:creationId xmlns:a16="http://schemas.microsoft.com/office/drawing/2014/main" id="{FB344BE0-3FED-A1C2-6AB7-6EA53CDA1319}"/>
              </a:ext>
            </a:extLst>
          </p:cNvPr>
          <p:cNvSpPr>
            <a:spLocks noGrp="1"/>
          </p:cNvSpPr>
          <p:nvPr>
            <p:ph type="ftr" sz="quarter" idx="11"/>
          </p:nvPr>
        </p:nvSpPr>
        <p:spPr/>
        <p:txBody>
          <a:bodyPr/>
          <a:lstStyle/>
          <a:p>
            <a:endParaRPr lang="cs-CZ"/>
          </a:p>
        </p:txBody>
      </p:sp>
      <p:sp>
        <p:nvSpPr>
          <p:cNvPr id="6" name="Zástupný symbol pro číslo snímku 5">
            <a:extLst>
              <a:ext uri="{FF2B5EF4-FFF2-40B4-BE49-F238E27FC236}">
                <a16:creationId xmlns:a16="http://schemas.microsoft.com/office/drawing/2014/main" id="{990324A7-F7A5-DC14-32FB-C11D6D4DF819}"/>
              </a:ext>
            </a:extLst>
          </p:cNvPr>
          <p:cNvSpPr>
            <a:spLocks noGrp="1"/>
          </p:cNvSpPr>
          <p:nvPr>
            <p:ph type="sldNum" sz="quarter" idx="12"/>
          </p:nvPr>
        </p:nvSpPr>
        <p:spPr/>
        <p:txBody>
          <a:bodyPr/>
          <a:lstStyle/>
          <a:p>
            <a:fld id="{C0361B99-F2D6-4EBB-8AC7-0F4107486D14}" type="slidenum">
              <a:rPr lang="cs-CZ" smtClean="0"/>
              <a:t>‹#›</a:t>
            </a:fld>
            <a:endParaRPr lang="cs-CZ"/>
          </a:p>
        </p:txBody>
      </p:sp>
    </p:spTree>
    <p:extLst>
      <p:ext uri="{BB962C8B-B14F-4D97-AF65-F5344CB8AC3E}">
        <p14:creationId xmlns:p14="http://schemas.microsoft.com/office/powerpoint/2010/main" val="21677388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Nadpis a svislý text">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F8F187C4-4D41-6922-E2B9-E09B2DEFC148}"/>
              </a:ext>
            </a:extLst>
          </p:cNvPr>
          <p:cNvSpPr>
            <a:spLocks noGrp="1"/>
          </p:cNvSpPr>
          <p:nvPr>
            <p:ph type="title"/>
          </p:nvPr>
        </p:nvSpPr>
        <p:spPr/>
        <p:txBody>
          <a:bodyPr/>
          <a:lstStyle/>
          <a:p>
            <a:r>
              <a:rPr lang="cs-CZ"/>
              <a:t>Kliknutím lze upravit styl.</a:t>
            </a:r>
          </a:p>
        </p:txBody>
      </p:sp>
      <p:sp>
        <p:nvSpPr>
          <p:cNvPr id="3" name="Zástupný symbol pro svislý text 2">
            <a:extLst>
              <a:ext uri="{FF2B5EF4-FFF2-40B4-BE49-F238E27FC236}">
                <a16:creationId xmlns:a16="http://schemas.microsoft.com/office/drawing/2014/main" id="{B4F6A0B5-273A-75C9-EFB2-8716FDCB1EBC}"/>
              </a:ext>
            </a:extLst>
          </p:cNvPr>
          <p:cNvSpPr>
            <a:spLocks noGrp="1"/>
          </p:cNvSpPr>
          <p:nvPr>
            <p:ph type="body" orient="vert" idx="1"/>
          </p:nvPr>
        </p:nvSpPr>
        <p:spPr/>
        <p:txBody>
          <a:bodyPr vert="eaVert"/>
          <a:lstStyle/>
          <a:p>
            <a:pPr lvl="0"/>
            <a:r>
              <a:rPr lang="cs-CZ"/>
              <a:t>Po kliknutí můžete upravovat styly textu v předloze.</a:t>
            </a:r>
          </a:p>
          <a:p>
            <a:pPr lvl="1"/>
            <a:r>
              <a:rPr lang="cs-CZ"/>
              <a:t>Druhá úroveň</a:t>
            </a:r>
          </a:p>
          <a:p>
            <a:pPr lvl="2"/>
            <a:r>
              <a:rPr lang="cs-CZ"/>
              <a:t>Třetí úroveň</a:t>
            </a:r>
          </a:p>
          <a:p>
            <a:pPr lvl="3"/>
            <a:r>
              <a:rPr lang="cs-CZ"/>
              <a:t>Čtvrtá úroveň</a:t>
            </a:r>
          </a:p>
          <a:p>
            <a:pPr lvl="4"/>
            <a:r>
              <a:rPr lang="cs-CZ"/>
              <a:t>Pátá úroveň</a:t>
            </a:r>
          </a:p>
        </p:txBody>
      </p:sp>
      <p:sp>
        <p:nvSpPr>
          <p:cNvPr id="4" name="Zástupný symbol pro datum 3">
            <a:extLst>
              <a:ext uri="{FF2B5EF4-FFF2-40B4-BE49-F238E27FC236}">
                <a16:creationId xmlns:a16="http://schemas.microsoft.com/office/drawing/2014/main" id="{A424A489-5503-59EA-34BA-0079226602EE}"/>
              </a:ext>
            </a:extLst>
          </p:cNvPr>
          <p:cNvSpPr>
            <a:spLocks noGrp="1"/>
          </p:cNvSpPr>
          <p:nvPr>
            <p:ph type="dt" sz="half" idx="10"/>
          </p:nvPr>
        </p:nvSpPr>
        <p:spPr/>
        <p:txBody>
          <a:bodyPr/>
          <a:lstStyle/>
          <a:p>
            <a:fld id="{A66DDCB2-B203-4FDC-8D5F-83927EEA4542}" type="datetimeFigureOut">
              <a:rPr lang="cs-CZ" smtClean="0"/>
              <a:t>16.01.2023</a:t>
            </a:fld>
            <a:endParaRPr lang="cs-CZ"/>
          </a:p>
        </p:txBody>
      </p:sp>
      <p:sp>
        <p:nvSpPr>
          <p:cNvPr id="5" name="Zástupný symbol pro zápatí 4">
            <a:extLst>
              <a:ext uri="{FF2B5EF4-FFF2-40B4-BE49-F238E27FC236}">
                <a16:creationId xmlns:a16="http://schemas.microsoft.com/office/drawing/2014/main" id="{E9431F30-1454-9B0A-527A-7BDCE514DA71}"/>
              </a:ext>
            </a:extLst>
          </p:cNvPr>
          <p:cNvSpPr>
            <a:spLocks noGrp="1"/>
          </p:cNvSpPr>
          <p:nvPr>
            <p:ph type="ftr" sz="quarter" idx="11"/>
          </p:nvPr>
        </p:nvSpPr>
        <p:spPr/>
        <p:txBody>
          <a:bodyPr/>
          <a:lstStyle/>
          <a:p>
            <a:endParaRPr lang="cs-CZ"/>
          </a:p>
        </p:txBody>
      </p:sp>
      <p:sp>
        <p:nvSpPr>
          <p:cNvPr id="6" name="Zástupný symbol pro číslo snímku 5">
            <a:extLst>
              <a:ext uri="{FF2B5EF4-FFF2-40B4-BE49-F238E27FC236}">
                <a16:creationId xmlns:a16="http://schemas.microsoft.com/office/drawing/2014/main" id="{C6F00469-ED7A-2859-1DCD-ABB718CBADCA}"/>
              </a:ext>
            </a:extLst>
          </p:cNvPr>
          <p:cNvSpPr>
            <a:spLocks noGrp="1"/>
          </p:cNvSpPr>
          <p:nvPr>
            <p:ph type="sldNum" sz="quarter" idx="12"/>
          </p:nvPr>
        </p:nvSpPr>
        <p:spPr/>
        <p:txBody>
          <a:bodyPr/>
          <a:lstStyle/>
          <a:p>
            <a:fld id="{C0361B99-F2D6-4EBB-8AC7-0F4107486D14}" type="slidenum">
              <a:rPr lang="cs-CZ" smtClean="0"/>
              <a:t>‹#›</a:t>
            </a:fld>
            <a:endParaRPr lang="cs-CZ"/>
          </a:p>
        </p:txBody>
      </p:sp>
    </p:spTree>
    <p:extLst>
      <p:ext uri="{BB962C8B-B14F-4D97-AF65-F5344CB8AC3E}">
        <p14:creationId xmlns:p14="http://schemas.microsoft.com/office/powerpoint/2010/main" val="1137649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Svislý nadpis a text">
    <p:spTree>
      <p:nvGrpSpPr>
        <p:cNvPr id="1" name=""/>
        <p:cNvGrpSpPr/>
        <p:nvPr/>
      </p:nvGrpSpPr>
      <p:grpSpPr>
        <a:xfrm>
          <a:off x="0" y="0"/>
          <a:ext cx="0" cy="0"/>
          <a:chOff x="0" y="0"/>
          <a:chExt cx="0" cy="0"/>
        </a:xfrm>
      </p:grpSpPr>
      <p:sp>
        <p:nvSpPr>
          <p:cNvPr id="2" name="Svislý nadpis 1">
            <a:extLst>
              <a:ext uri="{FF2B5EF4-FFF2-40B4-BE49-F238E27FC236}">
                <a16:creationId xmlns:a16="http://schemas.microsoft.com/office/drawing/2014/main" id="{789D8311-5305-4371-C64B-058C032A17C8}"/>
              </a:ext>
            </a:extLst>
          </p:cNvPr>
          <p:cNvSpPr>
            <a:spLocks noGrp="1"/>
          </p:cNvSpPr>
          <p:nvPr>
            <p:ph type="title" orient="vert"/>
          </p:nvPr>
        </p:nvSpPr>
        <p:spPr>
          <a:xfrm>
            <a:off x="8724900" y="365125"/>
            <a:ext cx="2628900" cy="5811838"/>
          </a:xfrm>
        </p:spPr>
        <p:txBody>
          <a:bodyPr vert="eaVert"/>
          <a:lstStyle/>
          <a:p>
            <a:r>
              <a:rPr lang="cs-CZ"/>
              <a:t>Kliknutím lze upravit styl.</a:t>
            </a:r>
          </a:p>
        </p:txBody>
      </p:sp>
      <p:sp>
        <p:nvSpPr>
          <p:cNvPr id="3" name="Zástupný symbol pro svislý text 2">
            <a:extLst>
              <a:ext uri="{FF2B5EF4-FFF2-40B4-BE49-F238E27FC236}">
                <a16:creationId xmlns:a16="http://schemas.microsoft.com/office/drawing/2014/main" id="{7D09753E-0260-1C6C-2A39-E2B6077BEE2D}"/>
              </a:ext>
            </a:extLst>
          </p:cNvPr>
          <p:cNvSpPr>
            <a:spLocks noGrp="1"/>
          </p:cNvSpPr>
          <p:nvPr>
            <p:ph type="body" orient="vert" idx="1"/>
          </p:nvPr>
        </p:nvSpPr>
        <p:spPr>
          <a:xfrm>
            <a:off x="838200" y="365125"/>
            <a:ext cx="7734300" cy="5811838"/>
          </a:xfrm>
        </p:spPr>
        <p:txBody>
          <a:bodyPr vert="eaVert"/>
          <a:lstStyle/>
          <a:p>
            <a:pPr lvl="0"/>
            <a:r>
              <a:rPr lang="cs-CZ"/>
              <a:t>Po kliknutí můžete upravovat styly textu v předloze.</a:t>
            </a:r>
          </a:p>
          <a:p>
            <a:pPr lvl="1"/>
            <a:r>
              <a:rPr lang="cs-CZ"/>
              <a:t>Druhá úroveň</a:t>
            </a:r>
          </a:p>
          <a:p>
            <a:pPr lvl="2"/>
            <a:r>
              <a:rPr lang="cs-CZ"/>
              <a:t>Třetí úroveň</a:t>
            </a:r>
          </a:p>
          <a:p>
            <a:pPr lvl="3"/>
            <a:r>
              <a:rPr lang="cs-CZ"/>
              <a:t>Čtvrtá úroveň</a:t>
            </a:r>
          </a:p>
          <a:p>
            <a:pPr lvl="4"/>
            <a:r>
              <a:rPr lang="cs-CZ"/>
              <a:t>Pátá úroveň</a:t>
            </a:r>
          </a:p>
        </p:txBody>
      </p:sp>
      <p:sp>
        <p:nvSpPr>
          <p:cNvPr id="4" name="Zástupný symbol pro datum 3">
            <a:extLst>
              <a:ext uri="{FF2B5EF4-FFF2-40B4-BE49-F238E27FC236}">
                <a16:creationId xmlns:a16="http://schemas.microsoft.com/office/drawing/2014/main" id="{C40F3957-2E45-F848-76DC-FA25BD3DDEB5}"/>
              </a:ext>
            </a:extLst>
          </p:cNvPr>
          <p:cNvSpPr>
            <a:spLocks noGrp="1"/>
          </p:cNvSpPr>
          <p:nvPr>
            <p:ph type="dt" sz="half" idx="10"/>
          </p:nvPr>
        </p:nvSpPr>
        <p:spPr/>
        <p:txBody>
          <a:bodyPr/>
          <a:lstStyle/>
          <a:p>
            <a:fld id="{A66DDCB2-B203-4FDC-8D5F-83927EEA4542}" type="datetimeFigureOut">
              <a:rPr lang="cs-CZ" smtClean="0"/>
              <a:t>16.01.2023</a:t>
            </a:fld>
            <a:endParaRPr lang="cs-CZ"/>
          </a:p>
        </p:txBody>
      </p:sp>
      <p:sp>
        <p:nvSpPr>
          <p:cNvPr id="5" name="Zástupný symbol pro zápatí 4">
            <a:extLst>
              <a:ext uri="{FF2B5EF4-FFF2-40B4-BE49-F238E27FC236}">
                <a16:creationId xmlns:a16="http://schemas.microsoft.com/office/drawing/2014/main" id="{EB85582A-D02D-5A03-4BED-9640AB57858A}"/>
              </a:ext>
            </a:extLst>
          </p:cNvPr>
          <p:cNvSpPr>
            <a:spLocks noGrp="1"/>
          </p:cNvSpPr>
          <p:nvPr>
            <p:ph type="ftr" sz="quarter" idx="11"/>
          </p:nvPr>
        </p:nvSpPr>
        <p:spPr/>
        <p:txBody>
          <a:bodyPr/>
          <a:lstStyle/>
          <a:p>
            <a:endParaRPr lang="cs-CZ"/>
          </a:p>
        </p:txBody>
      </p:sp>
      <p:sp>
        <p:nvSpPr>
          <p:cNvPr id="6" name="Zástupný symbol pro číslo snímku 5">
            <a:extLst>
              <a:ext uri="{FF2B5EF4-FFF2-40B4-BE49-F238E27FC236}">
                <a16:creationId xmlns:a16="http://schemas.microsoft.com/office/drawing/2014/main" id="{8016746A-4B8C-CB63-AE8D-AF8411D5E0CB}"/>
              </a:ext>
            </a:extLst>
          </p:cNvPr>
          <p:cNvSpPr>
            <a:spLocks noGrp="1"/>
          </p:cNvSpPr>
          <p:nvPr>
            <p:ph type="sldNum" sz="quarter" idx="12"/>
          </p:nvPr>
        </p:nvSpPr>
        <p:spPr/>
        <p:txBody>
          <a:bodyPr/>
          <a:lstStyle/>
          <a:p>
            <a:fld id="{C0361B99-F2D6-4EBB-8AC7-0F4107486D14}" type="slidenum">
              <a:rPr lang="cs-CZ" smtClean="0"/>
              <a:t>‹#›</a:t>
            </a:fld>
            <a:endParaRPr lang="cs-CZ"/>
          </a:p>
        </p:txBody>
      </p:sp>
    </p:spTree>
    <p:extLst>
      <p:ext uri="{BB962C8B-B14F-4D97-AF65-F5344CB8AC3E}">
        <p14:creationId xmlns:p14="http://schemas.microsoft.com/office/powerpoint/2010/main" val="7546951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Nadpis a obsah">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22FEC442-1DC3-FCD9-3D80-55A055FC7D57}"/>
              </a:ext>
            </a:extLst>
          </p:cNvPr>
          <p:cNvSpPr>
            <a:spLocks noGrp="1"/>
          </p:cNvSpPr>
          <p:nvPr>
            <p:ph type="title"/>
          </p:nvPr>
        </p:nvSpPr>
        <p:spPr/>
        <p:txBody>
          <a:bodyPr/>
          <a:lstStyle/>
          <a:p>
            <a:r>
              <a:rPr lang="cs-CZ"/>
              <a:t>Kliknutím lze upravit styl.</a:t>
            </a:r>
          </a:p>
        </p:txBody>
      </p:sp>
      <p:sp>
        <p:nvSpPr>
          <p:cNvPr id="3" name="Zástupný obsah 2">
            <a:extLst>
              <a:ext uri="{FF2B5EF4-FFF2-40B4-BE49-F238E27FC236}">
                <a16:creationId xmlns:a16="http://schemas.microsoft.com/office/drawing/2014/main" id="{DCBC97C6-350D-BCA1-45D8-575AD27FEFB3}"/>
              </a:ext>
            </a:extLst>
          </p:cNvPr>
          <p:cNvSpPr>
            <a:spLocks noGrp="1"/>
          </p:cNvSpPr>
          <p:nvPr>
            <p:ph idx="1"/>
          </p:nvPr>
        </p:nvSpPr>
        <p:spPr/>
        <p:txBody>
          <a:bodyPr/>
          <a:lstStyle/>
          <a:p>
            <a:pPr lvl="0"/>
            <a:r>
              <a:rPr lang="cs-CZ"/>
              <a:t>Po kliknutí můžete upravovat styly textu v předloze.</a:t>
            </a:r>
          </a:p>
          <a:p>
            <a:pPr lvl="1"/>
            <a:r>
              <a:rPr lang="cs-CZ"/>
              <a:t>Druhá úroveň</a:t>
            </a:r>
          </a:p>
          <a:p>
            <a:pPr lvl="2"/>
            <a:r>
              <a:rPr lang="cs-CZ"/>
              <a:t>Třetí úroveň</a:t>
            </a:r>
          </a:p>
          <a:p>
            <a:pPr lvl="3"/>
            <a:r>
              <a:rPr lang="cs-CZ"/>
              <a:t>Čtvrtá úroveň</a:t>
            </a:r>
          </a:p>
          <a:p>
            <a:pPr lvl="4"/>
            <a:r>
              <a:rPr lang="cs-CZ"/>
              <a:t>Pátá úroveň</a:t>
            </a:r>
          </a:p>
        </p:txBody>
      </p:sp>
      <p:sp>
        <p:nvSpPr>
          <p:cNvPr id="4" name="Zástupný symbol pro datum 3">
            <a:extLst>
              <a:ext uri="{FF2B5EF4-FFF2-40B4-BE49-F238E27FC236}">
                <a16:creationId xmlns:a16="http://schemas.microsoft.com/office/drawing/2014/main" id="{AAFF2001-9C47-9720-2515-ADF6D6C2015F}"/>
              </a:ext>
            </a:extLst>
          </p:cNvPr>
          <p:cNvSpPr>
            <a:spLocks noGrp="1"/>
          </p:cNvSpPr>
          <p:nvPr>
            <p:ph type="dt" sz="half" idx="10"/>
          </p:nvPr>
        </p:nvSpPr>
        <p:spPr/>
        <p:txBody>
          <a:bodyPr/>
          <a:lstStyle/>
          <a:p>
            <a:fld id="{A66DDCB2-B203-4FDC-8D5F-83927EEA4542}" type="datetimeFigureOut">
              <a:rPr lang="cs-CZ" smtClean="0"/>
              <a:t>16.01.2023</a:t>
            </a:fld>
            <a:endParaRPr lang="cs-CZ"/>
          </a:p>
        </p:txBody>
      </p:sp>
      <p:sp>
        <p:nvSpPr>
          <p:cNvPr id="5" name="Zástupný symbol pro zápatí 4">
            <a:extLst>
              <a:ext uri="{FF2B5EF4-FFF2-40B4-BE49-F238E27FC236}">
                <a16:creationId xmlns:a16="http://schemas.microsoft.com/office/drawing/2014/main" id="{44E7767F-55B3-A1FE-15BB-6F3B6BF5823B}"/>
              </a:ext>
            </a:extLst>
          </p:cNvPr>
          <p:cNvSpPr>
            <a:spLocks noGrp="1"/>
          </p:cNvSpPr>
          <p:nvPr>
            <p:ph type="ftr" sz="quarter" idx="11"/>
          </p:nvPr>
        </p:nvSpPr>
        <p:spPr/>
        <p:txBody>
          <a:bodyPr/>
          <a:lstStyle/>
          <a:p>
            <a:endParaRPr lang="cs-CZ"/>
          </a:p>
        </p:txBody>
      </p:sp>
      <p:sp>
        <p:nvSpPr>
          <p:cNvPr id="6" name="Zástupný symbol pro číslo snímku 5">
            <a:extLst>
              <a:ext uri="{FF2B5EF4-FFF2-40B4-BE49-F238E27FC236}">
                <a16:creationId xmlns:a16="http://schemas.microsoft.com/office/drawing/2014/main" id="{61093B32-D74B-A13F-644B-B8F24F4D858D}"/>
              </a:ext>
            </a:extLst>
          </p:cNvPr>
          <p:cNvSpPr>
            <a:spLocks noGrp="1"/>
          </p:cNvSpPr>
          <p:nvPr>
            <p:ph type="sldNum" sz="quarter" idx="12"/>
          </p:nvPr>
        </p:nvSpPr>
        <p:spPr/>
        <p:txBody>
          <a:bodyPr/>
          <a:lstStyle/>
          <a:p>
            <a:fld id="{C0361B99-F2D6-4EBB-8AC7-0F4107486D14}" type="slidenum">
              <a:rPr lang="cs-CZ" smtClean="0"/>
              <a:t>‹#›</a:t>
            </a:fld>
            <a:endParaRPr lang="cs-CZ"/>
          </a:p>
        </p:txBody>
      </p:sp>
    </p:spTree>
    <p:extLst>
      <p:ext uri="{BB962C8B-B14F-4D97-AF65-F5344CB8AC3E}">
        <p14:creationId xmlns:p14="http://schemas.microsoft.com/office/powerpoint/2010/main" val="9889333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Záhlaví oddílu">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E5869951-4AC6-9D82-29F7-79BD1A228053}"/>
              </a:ext>
            </a:extLst>
          </p:cNvPr>
          <p:cNvSpPr>
            <a:spLocks noGrp="1"/>
          </p:cNvSpPr>
          <p:nvPr>
            <p:ph type="title"/>
          </p:nvPr>
        </p:nvSpPr>
        <p:spPr>
          <a:xfrm>
            <a:off x="831850" y="1709738"/>
            <a:ext cx="10515600" cy="2852737"/>
          </a:xfrm>
        </p:spPr>
        <p:txBody>
          <a:bodyPr anchor="b"/>
          <a:lstStyle>
            <a:lvl1pPr>
              <a:defRPr sz="6000"/>
            </a:lvl1pPr>
          </a:lstStyle>
          <a:p>
            <a:r>
              <a:rPr lang="cs-CZ"/>
              <a:t>Kliknutím lze upravit styl.</a:t>
            </a:r>
          </a:p>
        </p:txBody>
      </p:sp>
      <p:sp>
        <p:nvSpPr>
          <p:cNvPr id="3" name="Zástupný text 2">
            <a:extLst>
              <a:ext uri="{FF2B5EF4-FFF2-40B4-BE49-F238E27FC236}">
                <a16:creationId xmlns:a16="http://schemas.microsoft.com/office/drawing/2014/main" id="{940DBD77-6824-39CC-74FC-BD49FFFE3F6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cs-CZ"/>
              <a:t>Po kliknutí můžete upravovat styly textu v předloze.</a:t>
            </a:r>
          </a:p>
        </p:txBody>
      </p:sp>
      <p:sp>
        <p:nvSpPr>
          <p:cNvPr id="4" name="Zástupný symbol pro datum 3">
            <a:extLst>
              <a:ext uri="{FF2B5EF4-FFF2-40B4-BE49-F238E27FC236}">
                <a16:creationId xmlns:a16="http://schemas.microsoft.com/office/drawing/2014/main" id="{89240556-A3C1-C305-1B4E-A15F609BECF5}"/>
              </a:ext>
            </a:extLst>
          </p:cNvPr>
          <p:cNvSpPr>
            <a:spLocks noGrp="1"/>
          </p:cNvSpPr>
          <p:nvPr>
            <p:ph type="dt" sz="half" idx="10"/>
          </p:nvPr>
        </p:nvSpPr>
        <p:spPr/>
        <p:txBody>
          <a:bodyPr/>
          <a:lstStyle/>
          <a:p>
            <a:fld id="{A66DDCB2-B203-4FDC-8D5F-83927EEA4542}" type="datetimeFigureOut">
              <a:rPr lang="cs-CZ" smtClean="0"/>
              <a:t>16.01.2023</a:t>
            </a:fld>
            <a:endParaRPr lang="cs-CZ"/>
          </a:p>
        </p:txBody>
      </p:sp>
      <p:sp>
        <p:nvSpPr>
          <p:cNvPr id="5" name="Zástupný symbol pro zápatí 4">
            <a:extLst>
              <a:ext uri="{FF2B5EF4-FFF2-40B4-BE49-F238E27FC236}">
                <a16:creationId xmlns:a16="http://schemas.microsoft.com/office/drawing/2014/main" id="{A7CF7670-4BEA-538C-E8C2-610E9032F152}"/>
              </a:ext>
            </a:extLst>
          </p:cNvPr>
          <p:cNvSpPr>
            <a:spLocks noGrp="1"/>
          </p:cNvSpPr>
          <p:nvPr>
            <p:ph type="ftr" sz="quarter" idx="11"/>
          </p:nvPr>
        </p:nvSpPr>
        <p:spPr/>
        <p:txBody>
          <a:bodyPr/>
          <a:lstStyle/>
          <a:p>
            <a:endParaRPr lang="cs-CZ"/>
          </a:p>
        </p:txBody>
      </p:sp>
      <p:sp>
        <p:nvSpPr>
          <p:cNvPr id="6" name="Zástupný symbol pro číslo snímku 5">
            <a:extLst>
              <a:ext uri="{FF2B5EF4-FFF2-40B4-BE49-F238E27FC236}">
                <a16:creationId xmlns:a16="http://schemas.microsoft.com/office/drawing/2014/main" id="{E9F38187-EE2A-13BF-95D5-D2CC61E38889}"/>
              </a:ext>
            </a:extLst>
          </p:cNvPr>
          <p:cNvSpPr>
            <a:spLocks noGrp="1"/>
          </p:cNvSpPr>
          <p:nvPr>
            <p:ph type="sldNum" sz="quarter" idx="12"/>
          </p:nvPr>
        </p:nvSpPr>
        <p:spPr/>
        <p:txBody>
          <a:bodyPr/>
          <a:lstStyle/>
          <a:p>
            <a:fld id="{C0361B99-F2D6-4EBB-8AC7-0F4107486D14}" type="slidenum">
              <a:rPr lang="cs-CZ" smtClean="0"/>
              <a:t>‹#›</a:t>
            </a:fld>
            <a:endParaRPr lang="cs-CZ"/>
          </a:p>
        </p:txBody>
      </p:sp>
    </p:spTree>
    <p:extLst>
      <p:ext uri="{BB962C8B-B14F-4D97-AF65-F5344CB8AC3E}">
        <p14:creationId xmlns:p14="http://schemas.microsoft.com/office/powerpoint/2010/main" val="34466891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va obsahy">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5F8C0624-975E-BCBA-4FB7-6DA6C68E1FA6}"/>
              </a:ext>
            </a:extLst>
          </p:cNvPr>
          <p:cNvSpPr>
            <a:spLocks noGrp="1"/>
          </p:cNvSpPr>
          <p:nvPr>
            <p:ph type="title"/>
          </p:nvPr>
        </p:nvSpPr>
        <p:spPr/>
        <p:txBody>
          <a:bodyPr/>
          <a:lstStyle/>
          <a:p>
            <a:r>
              <a:rPr lang="cs-CZ"/>
              <a:t>Kliknutím lze upravit styl.</a:t>
            </a:r>
          </a:p>
        </p:txBody>
      </p:sp>
      <p:sp>
        <p:nvSpPr>
          <p:cNvPr id="3" name="Zástupný obsah 2">
            <a:extLst>
              <a:ext uri="{FF2B5EF4-FFF2-40B4-BE49-F238E27FC236}">
                <a16:creationId xmlns:a16="http://schemas.microsoft.com/office/drawing/2014/main" id="{D165DB5A-2BA2-8A04-6FC3-12B0518AA4C1}"/>
              </a:ext>
            </a:extLst>
          </p:cNvPr>
          <p:cNvSpPr>
            <a:spLocks noGrp="1"/>
          </p:cNvSpPr>
          <p:nvPr>
            <p:ph sz="half" idx="1"/>
          </p:nvPr>
        </p:nvSpPr>
        <p:spPr>
          <a:xfrm>
            <a:off x="838200" y="1825625"/>
            <a:ext cx="5181600" cy="4351338"/>
          </a:xfrm>
        </p:spPr>
        <p:txBody>
          <a:bodyPr/>
          <a:lstStyle/>
          <a:p>
            <a:pPr lvl="0"/>
            <a:r>
              <a:rPr lang="cs-CZ"/>
              <a:t>Po kliknutí můžete upravovat styly textu v předloze.</a:t>
            </a:r>
          </a:p>
          <a:p>
            <a:pPr lvl="1"/>
            <a:r>
              <a:rPr lang="cs-CZ"/>
              <a:t>Druhá úroveň</a:t>
            </a:r>
          </a:p>
          <a:p>
            <a:pPr lvl="2"/>
            <a:r>
              <a:rPr lang="cs-CZ"/>
              <a:t>Třetí úroveň</a:t>
            </a:r>
          </a:p>
          <a:p>
            <a:pPr lvl="3"/>
            <a:r>
              <a:rPr lang="cs-CZ"/>
              <a:t>Čtvrtá úroveň</a:t>
            </a:r>
          </a:p>
          <a:p>
            <a:pPr lvl="4"/>
            <a:r>
              <a:rPr lang="cs-CZ"/>
              <a:t>Pátá úroveň</a:t>
            </a:r>
          </a:p>
        </p:txBody>
      </p:sp>
      <p:sp>
        <p:nvSpPr>
          <p:cNvPr id="4" name="Zástupný obsah 3">
            <a:extLst>
              <a:ext uri="{FF2B5EF4-FFF2-40B4-BE49-F238E27FC236}">
                <a16:creationId xmlns:a16="http://schemas.microsoft.com/office/drawing/2014/main" id="{59BAAFD4-E639-11D3-E90C-8BC18B5FB304}"/>
              </a:ext>
            </a:extLst>
          </p:cNvPr>
          <p:cNvSpPr>
            <a:spLocks noGrp="1"/>
          </p:cNvSpPr>
          <p:nvPr>
            <p:ph sz="half" idx="2"/>
          </p:nvPr>
        </p:nvSpPr>
        <p:spPr>
          <a:xfrm>
            <a:off x="6172200" y="1825625"/>
            <a:ext cx="5181600" cy="4351338"/>
          </a:xfrm>
        </p:spPr>
        <p:txBody>
          <a:bodyPr/>
          <a:lstStyle/>
          <a:p>
            <a:pPr lvl="0"/>
            <a:r>
              <a:rPr lang="cs-CZ"/>
              <a:t>Po kliknutí můžete upravovat styly textu v předloze.</a:t>
            </a:r>
          </a:p>
          <a:p>
            <a:pPr lvl="1"/>
            <a:r>
              <a:rPr lang="cs-CZ"/>
              <a:t>Druhá úroveň</a:t>
            </a:r>
          </a:p>
          <a:p>
            <a:pPr lvl="2"/>
            <a:r>
              <a:rPr lang="cs-CZ"/>
              <a:t>Třetí úroveň</a:t>
            </a:r>
          </a:p>
          <a:p>
            <a:pPr lvl="3"/>
            <a:r>
              <a:rPr lang="cs-CZ"/>
              <a:t>Čtvrtá úroveň</a:t>
            </a:r>
          </a:p>
          <a:p>
            <a:pPr lvl="4"/>
            <a:r>
              <a:rPr lang="cs-CZ"/>
              <a:t>Pátá úroveň</a:t>
            </a:r>
          </a:p>
        </p:txBody>
      </p:sp>
      <p:sp>
        <p:nvSpPr>
          <p:cNvPr id="5" name="Zástupný symbol pro datum 4">
            <a:extLst>
              <a:ext uri="{FF2B5EF4-FFF2-40B4-BE49-F238E27FC236}">
                <a16:creationId xmlns:a16="http://schemas.microsoft.com/office/drawing/2014/main" id="{3610C3D1-6238-AB92-8ED9-6090EC226A47}"/>
              </a:ext>
            </a:extLst>
          </p:cNvPr>
          <p:cNvSpPr>
            <a:spLocks noGrp="1"/>
          </p:cNvSpPr>
          <p:nvPr>
            <p:ph type="dt" sz="half" idx="10"/>
          </p:nvPr>
        </p:nvSpPr>
        <p:spPr/>
        <p:txBody>
          <a:bodyPr/>
          <a:lstStyle/>
          <a:p>
            <a:fld id="{A66DDCB2-B203-4FDC-8D5F-83927EEA4542}" type="datetimeFigureOut">
              <a:rPr lang="cs-CZ" smtClean="0"/>
              <a:t>16.01.2023</a:t>
            </a:fld>
            <a:endParaRPr lang="cs-CZ"/>
          </a:p>
        </p:txBody>
      </p:sp>
      <p:sp>
        <p:nvSpPr>
          <p:cNvPr id="6" name="Zástupný symbol pro zápatí 5">
            <a:extLst>
              <a:ext uri="{FF2B5EF4-FFF2-40B4-BE49-F238E27FC236}">
                <a16:creationId xmlns:a16="http://schemas.microsoft.com/office/drawing/2014/main" id="{C4480019-86D6-474C-32CE-6B1EEDEC5A89}"/>
              </a:ext>
            </a:extLst>
          </p:cNvPr>
          <p:cNvSpPr>
            <a:spLocks noGrp="1"/>
          </p:cNvSpPr>
          <p:nvPr>
            <p:ph type="ftr" sz="quarter" idx="11"/>
          </p:nvPr>
        </p:nvSpPr>
        <p:spPr/>
        <p:txBody>
          <a:bodyPr/>
          <a:lstStyle/>
          <a:p>
            <a:endParaRPr lang="cs-CZ"/>
          </a:p>
        </p:txBody>
      </p:sp>
      <p:sp>
        <p:nvSpPr>
          <p:cNvPr id="7" name="Zástupný symbol pro číslo snímku 6">
            <a:extLst>
              <a:ext uri="{FF2B5EF4-FFF2-40B4-BE49-F238E27FC236}">
                <a16:creationId xmlns:a16="http://schemas.microsoft.com/office/drawing/2014/main" id="{7FB35D6F-696A-78E5-915D-00FE894D46C3}"/>
              </a:ext>
            </a:extLst>
          </p:cNvPr>
          <p:cNvSpPr>
            <a:spLocks noGrp="1"/>
          </p:cNvSpPr>
          <p:nvPr>
            <p:ph type="sldNum" sz="quarter" idx="12"/>
          </p:nvPr>
        </p:nvSpPr>
        <p:spPr/>
        <p:txBody>
          <a:bodyPr/>
          <a:lstStyle/>
          <a:p>
            <a:fld id="{C0361B99-F2D6-4EBB-8AC7-0F4107486D14}" type="slidenum">
              <a:rPr lang="cs-CZ" smtClean="0"/>
              <a:t>‹#›</a:t>
            </a:fld>
            <a:endParaRPr lang="cs-CZ"/>
          </a:p>
        </p:txBody>
      </p:sp>
    </p:spTree>
    <p:extLst>
      <p:ext uri="{BB962C8B-B14F-4D97-AF65-F5344CB8AC3E}">
        <p14:creationId xmlns:p14="http://schemas.microsoft.com/office/powerpoint/2010/main" val="8215995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Porovnání">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27C19678-914D-FCE0-FF10-6FD62EC2D461}"/>
              </a:ext>
            </a:extLst>
          </p:cNvPr>
          <p:cNvSpPr>
            <a:spLocks noGrp="1"/>
          </p:cNvSpPr>
          <p:nvPr>
            <p:ph type="title"/>
          </p:nvPr>
        </p:nvSpPr>
        <p:spPr>
          <a:xfrm>
            <a:off x="839788" y="365125"/>
            <a:ext cx="10515600" cy="1325563"/>
          </a:xfrm>
        </p:spPr>
        <p:txBody>
          <a:bodyPr/>
          <a:lstStyle/>
          <a:p>
            <a:r>
              <a:rPr lang="cs-CZ"/>
              <a:t>Kliknutím lze upravit styl.</a:t>
            </a:r>
          </a:p>
        </p:txBody>
      </p:sp>
      <p:sp>
        <p:nvSpPr>
          <p:cNvPr id="3" name="Zástupný text 2">
            <a:extLst>
              <a:ext uri="{FF2B5EF4-FFF2-40B4-BE49-F238E27FC236}">
                <a16:creationId xmlns:a16="http://schemas.microsoft.com/office/drawing/2014/main" id="{616070EF-C32D-3E99-5459-7FC45888AB6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cs-CZ"/>
              <a:t>Po kliknutí můžete upravovat styly textu v předloze.</a:t>
            </a:r>
          </a:p>
        </p:txBody>
      </p:sp>
      <p:sp>
        <p:nvSpPr>
          <p:cNvPr id="4" name="Zástupný obsah 3">
            <a:extLst>
              <a:ext uri="{FF2B5EF4-FFF2-40B4-BE49-F238E27FC236}">
                <a16:creationId xmlns:a16="http://schemas.microsoft.com/office/drawing/2014/main" id="{895A5A65-1C30-C2E6-CC9D-DD86A72343FB}"/>
              </a:ext>
            </a:extLst>
          </p:cNvPr>
          <p:cNvSpPr>
            <a:spLocks noGrp="1"/>
          </p:cNvSpPr>
          <p:nvPr>
            <p:ph sz="half" idx="2"/>
          </p:nvPr>
        </p:nvSpPr>
        <p:spPr>
          <a:xfrm>
            <a:off x="839788" y="2505075"/>
            <a:ext cx="5157787" cy="3684588"/>
          </a:xfrm>
        </p:spPr>
        <p:txBody>
          <a:bodyPr/>
          <a:lstStyle/>
          <a:p>
            <a:pPr lvl="0"/>
            <a:r>
              <a:rPr lang="cs-CZ"/>
              <a:t>Po kliknutí můžete upravovat styly textu v předloze.</a:t>
            </a:r>
          </a:p>
          <a:p>
            <a:pPr lvl="1"/>
            <a:r>
              <a:rPr lang="cs-CZ"/>
              <a:t>Druhá úroveň</a:t>
            </a:r>
          </a:p>
          <a:p>
            <a:pPr lvl="2"/>
            <a:r>
              <a:rPr lang="cs-CZ"/>
              <a:t>Třetí úroveň</a:t>
            </a:r>
          </a:p>
          <a:p>
            <a:pPr lvl="3"/>
            <a:r>
              <a:rPr lang="cs-CZ"/>
              <a:t>Čtvrtá úroveň</a:t>
            </a:r>
          </a:p>
          <a:p>
            <a:pPr lvl="4"/>
            <a:r>
              <a:rPr lang="cs-CZ"/>
              <a:t>Pátá úroveň</a:t>
            </a:r>
          </a:p>
        </p:txBody>
      </p:sp>
      <p:sp>
        <p:nvSpPr>
          <p:cNvPr id="5" name="Zástupný text 4">
            <a:extLst>
              <a:ext uri="{FF2B5EF4-FFF2-40B4-BE49-F238E27FC236}">
                <a16:creationId xmlns:a16="http://schemas.microsoft.com/office/drawing/2014/main" id="{5BB6CB2E-7168-35BD-CCD3-B5FC8A541B0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cs-CZ"/>
              <a:t>Po kliknutí můžete upravovat styly textu v předloze.</a:t>
            </a:r>
          </a:p>
        </p:txBody>
      </p:sp>
      <p:sp>
        <p:nvSpPr>
          <p:cNvPr id="6" name="Zástupný obsah 5">
            <a:extLst>
              <a:ext uri="{FF2B5EF4-FFF2-40B4-BE49-F238E27FC236}">
                <a16:creationId xmlns:a16="http://schemas.microsoft.com/office/drawing/2014/main" id="{3FB7570E-C95A-7255-96EF-A01E4A47C643}"/>
              </a:ext>
            </a:extLst>
          </p:cNvPr>
          <p:cNvSpPr>
            <a:spLocks noGrp="1"/>
          </p:cNvSpPr>
          <p:nvPr>
            <p:ph sz="quarter" idx="4"/>
          </p:nvPr>
        </p:nvSpPr>
        <p:spPr>
          <a:xfrm>
            <a:off x="6172200" y="2505075"/>
            <a:ext cx="5183188" cy="3684588"/>
          </a:xfrm>
        </p:spPr>
        <p:txBody>
          <a:bodyPr/>
          <a:lstStyle/>
          <a:p>
            <a:pPr lvl="0"/>
            <a:r>
              <a:rPr lang="cs-CZ"/>
              <a:t>Po kliknutí můžete upravovat styly textu v předloze.</a:t>
            </a:r>
          </a:p>
          <a:p>
            <a:pPr lvl="1"/>
            <a:r>
              <a:rPr lang="cs-CZ"/>
              <a:t>Druhá úroveň</a:t>
            </a:r>
          </a:p>
          <a:p>
            <a:pPr lvl="2"/>
            <a:r>
              <a:rPr lang="cs-CZ"/>
              <a:t>Třetí úroveň</a:t>
            </a:r>
          </a:p>
          <a:p>
            <a:pPr lvl="3"/>
            <a:r>
              <a:rPr lang="cs-CZ"/>
              <a:t>Čtvrtá úroveň</a:t>
            </a:r>
          </a:p>
          <a:p>
            <a:pPr lvl="4"/>
            <a:r>
              <a:rPr lang="cs-CZ"/>
              <a:t>Pátá úroveň</a:t>
            </a:r>
          </a:p>
        </p:txBody>
      </p:sp>
      <p:sp>
        <p:nvSpPr>
          <p:cNvPr id="7" name="Zástupný symbol pro datum 6">
            <a:extLst>
              <a:ext uri="{FF2B5EF4-FFF2-40B4-BE49-F238E27FC236}">
                <a16:creationId xmlns:a16="http://schemas.microsoft.com/office/drawing/2014/main" id="{BB4EC0F2-483A-2080-F2DF-79D822A2D166}"/>
              </a:ext>
            </a:extLst>
          </p:cNvPr>
          <p:cNvSpPr>
            <a:spLocks noGrp="1"/>
          </p:cNvSpPr>
          <p:nvPr>
            <p:ph type="dt" sz="half" idx="10"/>
          </p:nvPr>
        </p:nvSpPr>
        <p:spPr/>
        <p:txBody>
          <a:bodyPr/>
          <a:lstStyle/>
          <a:p>
            <a:fld id="{A66DDCB2-B203-4FDC-8D5F-83927EEA4542}" type="datetimeFigureOut">
              <a:rPr lang="cs-CZ" smtClean="0"/>
              <a:t>16.01.2023</a:t>
            </a:fld>
            <a:endParaRPr lang="cs-CZ"/>
          </a:p>
        </p:txBody>
      </p:sp>
      <p:sp>
        <p:nvSpPr>
          <p:cNvPr id="8" name="Zástupný symbol pro zápatí 7">
            <a:extLst>
              <a:ext uri="{FF2B5EF4-FFF2-40B4-BE49-F238E27FC236}">
                <a16:creationId xmlns:a16="http://schemas.microsoft.com/office/drawing/2014/main" id="{53586A62-A58D-5CDB-76FD-6874B7EBCA34}"/>
              </a:ext>
            </a:extLst>
          </p:cNvPr>
          <p:cNvSpPr>
            <a:spLocks noGrp="1"/>
          </p:cNvSpPr>
          <p:nvPr>
            <p:ph type="ftr" sz="quarter" idx="11"/>
          </p:nvPr>
        </p:nvSpPr>
        <p:spPr/>
        <p:txBody>
          <a:bodyPr/>
          <a:lstStyle/>
          <a:p>
            <a:endParaRPr lang="cs-CZ"/>
          </a:p>
        </p:txBody>
      </p:sp>
      <p:sp>
        <p:nvSpPr>
          <p:cNvPr id="9" name="Zástupný symbol pro číslo snímku 8">
            <a:extLst>
              <a:ext uri="{FF2B5EF4-FFF2-40B4-BE49-F238E27FC236}">
                <a16:creationId xmlns:a16="http://schemas.microsoft.com/office/drawing/2014/main" id="{6AE58310-2E21-8EFA-2277-90F39E6988FE}"/>
              </a:ext>
            </a:extLst>
          </p:cNvPr>
          <p:cNvSpPr>
            <a:spLocks noGrp="1"/>
          </p:cNvSpPr>
          <p:nvPr>
            <p:ph type="sldNum" sz="quarter" idx="12"/>
          </p:nvPr>
        </p:nvSpPr>
        <p:spPr/>
        <p:txBody>
          <a:bodyPr/>
          <a:lstStyle/>
          <a:p>
            <a:fld id="{C0361B99-F2D6-4EBB-8AC7-0F4107486D14}" type="slidenum">
              <a:rPr lang="cs-CZ" smtClean="0"/>
              <a:t>‹#›</a:t>
            </a:fld>
            <a:endParaRPr lang="cs-CZ"/>
          </a:p>
        </p:txBody>
      </p:sp>
    </p:spTree>
    <p:extLst>
      <p:ext uri="{BB962C8B-B14F-4D97-AF65-F5344CB8AC3E}">
        <p14:creationId xmlns:p14="http://schemas.microsoft.com/office/powerpoint/2010/main" val="14271677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Jenom nadpis">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8071793A-355B-316D-5A1C-420BB09C659B}"/>
              </a:ext>
            </a:extLst>
          </p:cNvPr>
          <p:cNvSpPr>
            <a:spLocks noGrp="1"/>
          </p:cNvSpPr>
          <p:nvPr>
            <p:ph type="title"/>
          </p:nvPr>
        </p:nvSpPr>
        <p:spPr/>
        <p:txBody>
          <a:bodyPr/>
          <a:lstStyle/>
          <a:p>
            <a:r>
              <a:rPr lang="cs-CZ"/>
              <a:t>Kliknutím lze upravit styl.</a:t>
            </a:r>
          </a:p>
        </p:txBody>
      </p:sp>
      <p:sp>
        <p:nvSpPr>
          <p:cNvPr id="3" name="Zástupný symbol pro datum 2">
            <a:extLst>
              <a:ext uri="{FF2B5EF4-FFF2-40B4-BE49-F238E27FC236}">
                <a16:creationId xmlns:a16="http://schemas.microsoft.com/office/drawing/2014/main" id="{307DE5D9-5AE9-E2A4-026A-5F7AF126A06F}"/>
              </a:ext>
            </a:extLst>
          </p:cNvPr>
          <p:cNvSpPr>
            <a:spLocks noGrp="1"/>
          </p:cNvSpPr>
          <p:nvPr>
            <p:ph type="dt" sz="half" idx="10"/>
          </p:nvPr>
        </p:nvSpPr>
        <p:spPr/>
        <p:txBody>
          <a:bodyPr/>
          <a:lstStyle/>
          <a:p>
            <a:fld id="{A66DDCB2-B203-4FDC-8D5F-83927EEA4542}" type="datetimeFigureOut">
              <a:rPr lang="cs-CZ" smtClean="0"/>
              <a:t>16.01.2023</a:t>
            </a:fld>
            <a:endParaRPr lang="cs-CZ"/>
          </a:p>
        </p:txBody>
      </p:sp>
      <p:sp>
        <p:nvSpPr>
          <p:cNvPr id="4" name="Zástupný symbol pro zápatí 3">
            <a:extLst>
              <a:ext uri="{FF2B5EF4-FFF2-40B4-BE49-F238E27FC236}">
                <a16:creationId xmlns:a16="http://schemas.microsoft.com/office/drawing/2014/main" id="{1763CE35-848A-80C6-6CDD-74086D3221A1}"/>
              </a:ext>
            </a:extLst>
          </p:cNvPr>
          <p:cNvSpPr>
            <a:spLocks noGrp="1"/>
          </p:cNvSpPr>
          <p:nvPr>
            <p:ph type="ftr" sz="quarter" idx="11"/>
          </p:nvPr>
        </p:nvSpPr>
        <p:spPr/>
        <p:txBody>
          <a:bodyPr/>
          <a:lstStyle/>
          <a:p>
            <a:endParaRPr lang="cs-CZ"/>
          </a:p>
        </p:txBody>
      </p:sp>
      <p:sp>
        <p:nvSpPr>
          <p:cNvPr id="5" name="Zástupný symbol pro číslo snímku 4">
            <a:extLst>
              <a:ext uri="{FF2B5EF4-FFF2-40B4-BE49-F238E27FC236}">
                <a16:creationId xmlns:a16="http://schemas.microsoft.com/office/drawing/2014/main" id="{36FE805F-51DC-A985-7A84-9CD656058F40}"/>
              </a:ext>
            </a:extLst>
          </p:cNvPr>
          <p:cNvSpPr>
            <a:spLocks noGrp="1"/>
          </p:cNvSpPr>
          <p:nvPr>
            <p:ph type="sldNum" sz="quarter" idx="12"/>
          </p:nvPr>
        </p:nvSpPr>
        <p:spPr/>
        <p:txBody>
          <a:bodyPr/>
          <a:lstStyle/>
          <a:p>
            <a:fld id="{C0361B99-F2D6-4EBB-8AC7-0F4107486D14}" type="slidenum">
              <a:rPr lang="cs-CZ" smtClean="0"/>
              <a:t>‹#›</a:t>
            </a:fld>
            <a:endParaRPr lang="cs-CZ"/>
          </a:p>
        </p:txBody>
      </p:sp>
    </p:spTree>
    <p:extLst>
      <p:ext uri="{BB962C8B-B14F-4D97-AF65-F5344CB8AC3E}">
        <p14:creationId xmlns:p14="http://schemas.microsoft.com/office/powerpoint/2010/main" val="2392270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Prázdný">
    <p:spTree>
      <p:nvGrpSpPr>
        <p:cNvPr id="1" name=""/>
        <p:cNvGrpSpPr/>
        <p:nvPr/>
      </p:nvGrpSpPr>
      <p:grpSpPr>
        <a:xfrm>
          <a:off x="0" y="0"/>
          <a:ext cx="0" cy="0"/>
          <a:chOff x="0" y="0"/>
          <a:chExt cx="0" cy="0"/>
        </a:xfrm>
      </p:grpSpPr>
      <p:sp>
        <p:nvSpPr>
          <p:cNvPr id="2" name="Zástupný symbol pro datum 1">
            <a:extLst>
              <a:ext uri="{FF2B5EF4-FFF2-40B4-BE49-F238E27FC236}">
                <a16:creationId xmlns:a16="http://schemas.microsoft.com/office/drawing/2014/main" id="{6FDF2987-14EB-CC2F-4D25-5B109B95B0F7}"/>
              </a:ext>
            </a:extLst>
          </p:cNvPr>
          <p:cNvSpPr>
            <a:spLocks noGrp="1"/>
          </p:cNvSpPr>
          <p:nvPr>
            <p:ph type="dt" sz="half" idx="10"/>
          </p:nvPr>
        </p:nvSpPr>
        <p:spPr/>
        <p:txBody>
          <a:bodyPr/>
          <a:lstStyle/>
          <a:p>
            <a:fld id="{A66DDCB2-B203-4FDC-8D5F-83927EEA4542}" type="datetimeFigureOut">
              <a:rPr lang="cs-CZ" smtClean="0"/>
              <a:t>16.01.2023</a:t>
            </a:fld>
            <a:endParaRPr lang="cs-CZ"/>
          </a:p>
        </p:txBody>
      </p:sp>
      <p:sp>
        <p:nvSpPr>
          <p:cNvPr id="3" name="Zástupný symbol pro zápatí 2">
            <a:extLst>
              <a:ext uri="{FF2B5EF4-FFF2-40B4-BE49-F238E27FC236}">
                <a16:creationId xmlns:a16="http://schemas.microsoft.com/office/drawing/2014/main" id="{CE410DD3-4490-0D98-6985-977CF9760900}"/>
              </a:ext>
            </a:extLst>
          </p:cNvPr>
          <p:cNvSpPr>
            <a:spLocks noGrp="1"/>
          </p:cNvSpPr>
          <p:nvPr>
            <p:ph type="ftr" sz="quarter" idx="11"/>
          </p:nvPr>
        </p:nvSpPr>
        <p:spPr/>
        <p:txBody>
          <a:bodyPr/>
          <a:lstStyle/>
          <a:p>
            <a:endParaRPr lang="cs-CZ"/>
          </a:p>
        </p:txBody>
      </p:sp>
      <p:sp>
        <p:nvSpPr>
          <p:cNvPr id="4" name="Zástupný symbol pro číslo snímku 3">
            <a:extLst>
              <a:ext uri="{FF2B5EF4-FFF2-40B4-BE49-F238E27FC236}">
                <a16:creationId xmlns:a16="http://schemas.microsoft.com/office/drawing/2014/main" id="{1ED19128-C05E-C60D-E777-0BA540D7E1FC}"/>
              </a:ext>
            </a:extLst>
          </p:cNvPr>
          <p:cNvSpPr>
            <a:spLocks noGrp="1"/>
          </p:cNvSpPr>
          <p:nvPr>
            <p:ph type="sldNum" sz="quarter" idx="12"/>
          </p:nvPr>
        </p:nvSpPr>
        <p:spPr/>
        <p:txBody>
          <a:bodyPr/>
          <a:lstStyle/>
          <a:p>
            <a:fld id="{C0361B99-F2D6-4EBB-8AC7-0F4107486D14}" type="slidenum">
              <a:rPr lang="cs-CZ" smtClean="0"/>
              <a:t>‹#›</a:t>
            </a:fld>
            <a:endParaRPr lang="cs-CZ"/>
          </a:p>
        </p:txBody>
      </p:sp>
    </p:spTree>
    <p:extLst>
      <p:ext uri="{BB962C8B-B14F-4D97-AF65-F5344CB8AC3E}">
        <p14:creationId xmlns:p14="http://schemas.microsoft.com/office/powerpoint/2010/main" val="34667584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Obsah s titulkem">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69D10E22-0871-9E70-47EA-FB7D0AC15F44}"/>
              </a:ext>
            </a:extLst>
          </p:cNvPr>
          <p:cNvSpPr>
            <a:spLocks noGrp="1"/>
          </p:cNvSpPr>
          <p:nvPr>
            <p:ph type="title"/>
          </p:nvPr>
        </p:nvSpPr>
        <p:spPr>
          <a:xfrm>
            <a:off x="839788" y="457200"/>
            <a:ext cx="3932237" cy="1600200"/>
          </a:xfrm>
        </p:spPr>
        <p:txBody>
          <a:bodyPr anchor="b"/>
          <a:lstStyle>
            <a:lvl1pPr>
              <a:defRPr sz="3200"/>
            </a:lvl1pPr>
          </a:lstStyle>
          <a:p>
            <a:r>
              <a:rPr lang="cs-CZ"/>
              <a:t>Kliknutím lze upravit styl.</a:t>
            </a:r>
          </a:p>
        </p:txBody>
      </p:sp>
      <p:sp>
        <p:nvSpPr>
          <p:cNvPr id="3" name="Zástupný obsah 2">
            <a:extLst>
              <a:ext uri="{FF2B5EF4-FFF2-40B4-BE49-F238E27FC236}">
                <a16:creationId xmlns:a16="http://schemas.microsoft.com/office/drawing/2014/main" id="{C3329033-1A8F-67E7-2EA5-8B28015B62A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cs-CZ"/>
              <a:t>Po kliknutí můžete upravovat styly textu v předloze.</a:t>
            </a:r>
          </a:p>
          <a:p>
            <a:pPr lvl="1"/>
            <a:r>
              <a:rPr lang="cs-CZ"/>
              <a:t>Druhá úroveň</a:t>
            </a:r>
          </a:p>
          <a:p>
            <a:pPr lvl="2"/>
            <a:r>
              <a:rPr lang="cs-CZ"/>
              <a:t>Třetí úroveň</a:t>
            </a:r>
          </a:p>
          <a:p>
            <a:pPr lvl="3"/>
            <a:r>
              <a:rPr lang="cs-CZ"/>
              <a:t>Čtvrtá úroveň</a:t>
            </a:r>
          </a:p>
          <a:p>
            <a:pPr lvl="4"/>
            <a:r>
              <a:rPr lang="cs-CZ"/>
              <a:t>Pátá úroveň</a:t>
            </a:r>
          </a:p>
        </p:txBody>
      </p:sp>
      <p:sp>
        <p:nvSpPr>
          <p:cNvPr id="4" name="Zástupný text 3">
            <a:extLst>
              <a:ext uri="{FF2B5EF4-FFF2-40B4-BE49-F238E27FC236}">
                <a16:creationId xmlns:a16="http://schemas.microsoft.com/office/drawing/2014/main" id="{241E6B2D-B3C4-A0D1-3264-0F6C988E8B7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cs-CZ"/>
              <a:t>Po kliknutí můžete upravovat styly textu v předloze.</a:t>
            </a:r>
          </a:p>
        </p:txBody>
      </p:sp>
      <p:sp>
        <p:nvSpPr>
          <p:cNvPr id="5" name="Zástupný symbol pro datum 4">
            <a:extLst>
              <a:ext uri="{FF2B5EF4-FFF2-40B4-BE49-F238E27FC236}">
                <a16:creationId xmlns:a16="http://schemas.microsoft.com/office/drawing/2014/main" id="{D94C16AF-AD23-D62A-76FE-B349F2B8BCBF}"/>
              </a:ext>
            </a:extLst>
          </p:cNvPr>
          <p:cNvSpPr>
            <a:spLocks noGrp="1"/>
          </p:cNvSpPr>
          <p:nvPr>
            <p:ph type="dt" sz="half" idx="10"/>
          </p:nvPr>
        </p:nvSpPr>
        <p:spPr/>
        <p:txBody>
          <a:bodyPr/>
          <a:lstStyle/>
          <a:p>
            <a:fld id="{A66DDCB2-B203-4FDC-8D5F-83927EEA4542}" type="datetimeFigureOut">
              <a:rPr lang="cs-CZ" smtClean="0"/>
              <a:t>16.01.2023</a:t>
            </a:fld>
            <a:endParaRPr lang="cs-CZ"/>
          </a:p>
        </p:txBody>
      </p:sp>
      <p:sp>
        <p:nvSpPr>
          <p:cNvPr id="6" name="Zástupný symbol pro zápatí 5">
            <a:extLst>
              <a:ext uri="{FF2B5EF4-FFF2-40B4-BE49-F238E27FC236}">
                <a16:creationId xmlns:a16="http://schemas.microsoft.com/office/drawing/2014/main" id="{B155D4E7-0ECD-CA17-B66F-E82B071B6B5F}"/>
              </a:ext>
            </a:extLst>
          </p:cNvPr>
          <p:cNvSpPr>
            <a:spLocks noGrp="1"/>
          </p:cNvSpPr>
          <p:nvPr>
            <p:ph type="ftr" sz="quarter" idx="11"/>
          </p:nvPr>
        </p:nvSpPr>
        <p:spPr/>
        <p:txBody>
          <a:bodyPr/>
          <a:lstStyle/>
          <a:p>
            <a:endParaRPr lang="cs-CZ"/>
          </a:p>
        </p:txBody>
      </p:sp>
      <p:sp>
        <p:nvSpPr>
          <p:cNvPr id="7" name="Zástupný symbol pro číslo snímku 6">
            <a:extLst>
              <a:ext uri="{FF2B5EF4-FFF2-40B4-BE49-F238E27FC236}">
                <a16:creationId xmlns:a16="http://schemas.microsoft.com/office/drawing/2014/main" id="{FF589165-7B2A-63D5-5AC2-6A4437DE28FF}"/>
              </a:ext>
            </a:extLst>
          </p:cNvPr>
          <p:cNvSpPr>
            <a:spLocks noGrp="1"/>
          </p:cNvSpPr>
          <p:nvPr>
            <p:ph type="sldNum" sz="quarter" idx="12"/>
          </p:nvPr>
        </p:nvSpPr>
        <p:spPr/>
        <p:txBody>
          <a:bodyPr/>
          <a:lstStyle/>
          <a:p>
            <a:fld id="{C0361B99-F2D6-4EBB-8AC7-0F4107486D14}" type="slidenum">
              <a:rPr lang="cs-CZ" smtClean="0"/>
              <a:t>‹#›</a:t>
            </a:fld>
            <a:endParaRPr lang="cs-CZ"/>
          </a:p>
        </p:txBody>
      </p:sp>
    </p:spTree>
    <p:extLst>
      <p:ext uri="{BB962C8B-B14F-4D97-AF65-F5344CB8AC3E}">
        <p14:creationId xmlns:p14="http://schemas.microsoft.com/office/powerpoint/2010/main" val="1460461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Obrázek s titulkem">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E5F39378-B0E5-B630-838C-9F2F1D82A91C}"/>
              </a:ext>
            </a:extLst>
          </p:cNvPr>
          <p:cNvSpPr>
            <a:spLocks noGrp="1"/>
          </p:cNvSpPr>
          <p:nvPr>
            <p:ph type="title"/>
          </p:nvPr>
        </p:nvSpPr>
        <p:spPr>
          <a:xfrm>
            <a:off x="839788" y="457200"/>
            <a:ext cx="3932237" cy="1600200"/>
          </a:xfrm>
        </p:spPr>
        <p:txBody>
          <a:bodyPr anchor="b"/>
          <a:lstStyle>
            <a:lvl1pPr>
              <a:defRPr sz="3200"/>
            </a:lvl1pPr>
          </a:lstStyle>
          <a:p>
            <a:r>
              <a:rPr lang="cs-CZ"/>
              <a:t>Kliknutím lze upravit styl.</a:t>
            </a:r>
          </a:p>
        </p:txBody>
      </p:sp>
      <p:sp>
        <p:nvSpPr>
          <p:cNvPr id="3" name="Zástupný symbol obrázku 2">
            <a:extLst>
              <a:ext uri="{FF2B5EF4-FFF2-40B4-BE49-F238E27FC236}">
                <a16:creationId xmlns:a16="http://schemas.microsoft.com/office/drawing/2014/main" id="{A8D5BA3F-475E-F65C-9044-EE20CE4E218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cs-CZ"/>
          </a:p>
        </p:txBody>
      </p:sp>
      <p:sp>
        <p:nvSpPr>
          <p:cNvPr id="4" name="Zástupný text 3">
            <a:extLst>
              <a:ext uri="{FF2B5EF4-FFF2-40B4-BE49-F238E27FC236}">
                <a16:creationId xmlns:a16="http://schemas.microsoft.com/office/drawing/2014/main" id="{224063DF-9B24-3F50-A601-AD099396508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cs-CZ"/>
              <a:t>Po kliknutí můžete upravovat styly textu v předloze.</a:t>
            </a:r>
          </a:p>
        </p:txBody>
      </p:sp>
      <p:sp>
        <p:nvSpPr>
          <p:cNvPr id="5" name="Zástupný symbol pro datum 4">
            <a:extLst>
              <a:ext uri="{FF2B5EF4-FFF2-40B4-BE49-F238E27FC236}">
                <a16:creationId xmlns:a16="http://schemas.microsoft.com/office/drawing/2014/main" id="{C21D1573-31A2-1CCD-8633-6CB12132F64D}"/>
              </a:ext>
            </a:extLst>
          </p:cNvPr>
          <p:cNvSpPr>
            <a:spLocks noGrp="1"/>
          </p:cNvSpPr>
          <p:nvPr>
            <p:ph type="dt" sz="half" idx="10"/>
          </p:nvPr>
        </p:nvSpPr>
        <p:spPr/>
        <p:txBody>
          <a:bodyPr/>
          <a:lstStyle/>
          <a:p>
            <a:fld id="{A66DDCB2-B203-4FDC-8D5F-83927EEA4542}" type="datetimeFigureOut">
              <a:rPr lang="cs-CZ" smtClean="0"/>
              <a:t>16.01.2023</a:t>
            </a:fld>
            <a:endParaRPr lang="cs-CZ"/>
          </a:p>
        </p:txBody>
      </p:sp>
      <p:sp>
        <p:nvSpPr>
          <p:cNvPr id="6" name="Zástupný symbol pro zápatí 5">
            <a:extLst>
              <a:ext uri="{FF2B5EF4-FFF2-40B4-BE49-F238E27FC236}">
                <a16:creationId xmlns:a16="http://schemas.microsoft.com/office/drawing/2014/main" id="{6B97C0AA-EBC0-97F3-3634-86E58D3D6CD3}"/>
              </a:ext>
            </a:extLst>
          </p:cNvPr>
          <p:cNvSpPr>
            <a:spLocks noGrp="1"/>
          </p:cNvSpPr>
          <p:nvPr>
            <p:ph type="ftr" sz="quarter" idx="11"/>
          </p:nvPr>
        </p:nvSpPr>
        <p:spPr/>
        <p:txBody>
          <a:bodyPr/>
          <a:lstStyle/>
          <a:p>
            <a:endParaRPr lang="cs-CZ"/>
          </a:p>
        </p:txBody>
      </p:sp>
      <p:sp>
        <p:nvSpPr>
          <p:cNvPr id="7" name="Zástupný symbol pro číslo snímku 6">
            <a:extLst>
              <a:ext uri="{FF2B5EF4-FFF2-40B4-BE49-F238E27FC236}">
                <a16:creationId xmlns:a16="http://schemas.microsoft.com/office/drawing/2014/main" id="{4545C2B5-C3FF-B25D-7E33-F2894639D287}"/>
              </a:ext>
            </a:extLst>
          </p:cNvPr>
          <p:cNvSpPr>
            <a:spLocks noGrp="1"/>
          </p:cNvSpPr>
          <p:nvPr>
            <p:ph type="sldNum" sz="quarter" idx="12"/>
          </p:nvPr>
        </p:nvSpPr>
        <p:spPr/>
        <p:txBody>
          <a:bodyPr/>
          <a:lstStyle/>
          <a:p>
            <a:fld id="{C0361B99-F2D6-4EBB-8AC7-0F4107486D14}" type="slidenum">
              <a:rPr lang="cs-CZ" smtClean="0"/>
              <a:t>‹#›</a:t>
            </a:fld>
            <a:endParaRPr lang="cs-CZ"/>
          </a:p>
        </p:txBody>
      </p:sp>
    </p:spTree>
    <p:extLst>
      <p:ext uri="{BB962C8B-B14F-4D97-AF65-F5344CB8AC3E}">
        <p14:creationId xmlns:p14="http://schemas.microsoft.com/office/powerpoint/2010/main" val="22035988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Zástupný nadpis 1">
            <a:extLst>
              <a:ext uri="{FF2B5EF4-FFF2-40B4-BE49-F238E27FC236}">
                <a16:creationId xmlns:a16="http://schemas.microsoft.com/office/drawing/2014/main" id="{16D42B8F-83AE-3C12-E113-B779EF8533F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cs-CZ"/>
              <a:t>Kliknutím lze upravit styl.</a:t>
            </a:r>
          </a:p>
        </p:txBody>
      </p:sp>
      <p:sp>
        <p:nvSpPr>
          <p:cNvPr id="3" name="Zástupný text 2">
            <a:extLst>
              <a:ext uri="{FF2B5EF4-FFF2-40B4-BE49-F238E27FC236}">
                <a16:creationId xmlns:a16="http://schemas.microsoft.com/office/drawing/2014/main" id="{C50660D9-E167-1663-C41D-43A271D75C4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cs-CZ"/>
              <a:t>Po kliknutí můžete upravovat styly textu v předloze.</a:t>
            </a:r>
          </a:p>
          <a:p>
            <a:pPr lvl="1"/>
            <a:r>
              <a:rPr lang="cs-CZ"/>
              <a:t>Druhá úroveň</a:t>
            </a:r>
          </a:p>
          <a:p>
            <a:pPr lvl="2"/>
            <a:r>
              <a:rPr lang="cs-CZ"/>
              <a:t>Třetí úroveň</a:t>
            </a:r>
          </a:p>
          <a:p>
            <a:pPr lvl="3"/>
            <a:r>
              <a:rPr lang="cs-CZ"/>
              <a:t>Čtvrtá úroveň</a:t>
            </a:r>
          </a:p>
          <a:p>
            <a:pPr lvl="4"/>
            <a:r>
              <a:rPr lang="cs-CZ"/>
              <a:t>Pátá úroveň</a:t>
            </a:r>
          </a:p>
        </p:txBody>
      </p:sp>
      <p:sp>
        <p:nvSpPr>
          <p:cNvPr id="4" name="Zástupný symbol pro datum 3">
            <a:extLst>
              <a:ext uri="{FF2B5EF4-FFF2-40B4-BE49-F238E27FC236}">
                <a16:creationId xmlns:a16="http://schemas.microsoft.com/office/drawing/2014/main" id="{FAE36BEE-E3EC-834B-8507-581155149AD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66DDCB2-B203-4FDC-8D5F-83927EEA4542}" type="datetimeFigureOut">
              <a:rPr lang="cs-CZ" smtClean="0"/>
              <a:t>16.01.2023</a:t>
            </a:fld>
            <a:endParaRPr lang="cs-CZ"/>
          </a:p>
        </p:txBody>
      </p:sp>
      <p:sp>
        <p:nvSpPr>
          <p:cNvPr id="5" name="Zástupný symbol pro zápatí 4">
            <a:extLst>
              <a:ext uri="{FF2B5EF4-FFF2-40B4-BE49-F238E27FC236}">
                <a16:creationId xmlns:a16="http://schemas.microsoft.com/office/drawing/2014/main" id="{CADB5CAF-8DE9-814C-A337-58B03880A06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cs-CZ"/>
          </a:p>
        </p:txBody>
      </p:sp>
      <p:sp>
        <p:nvSpPr>
          <p:cNvPr id="6" name="Zástupný symbol pro číslo snímku 5">
            <a:extLst>
              <a:ext uri="{FF2B5EF4-FFF2-40B4-BE49-F238E27FC236}">
                <a16:creationId xmlns:a16="http://schemas.microsoft.com/office/drawing/2014/main" id="{9881BF0C-21CE-C0D9-7798-D5ACF298B32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0361B99-F2D6-4EBB-8AC7-0F4107486D14}" type="slidenum">
              <a:rPr lang="cs-CZ" smtClean="0"/>
              <a:t>‹#›</a:t>
            </a:fld>
            <a:endParaRPr lang="cs-CZ"/>
          </a:p>
        </p:txBody>
      </p:sp>
    </p:spTree>
    <p:extLst>
      <p:ext uri="{BB962C8B-B14F-4D97-AF65-F5344CB8AC3E}">
        <p14:creationId xmlns:p14="http://schemas.microsoft.com/office/powerpoint/2010/main" val="395131315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cs-CZ"/>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2.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 Id="rId9" Type="http://schemas.openxmlformats.org/officeDocument/2006/relationships/image" Target="../media/image27.png"/></Relationships>
</file>

<file path=ppt/slides/_rels/slide13.xml.rels><?xml version="1.0" encoding="UTF-8" standalone="yes"?>
<Relationships xmlns="http://schemas.openxmlformats.org/package/2006/relationships"><Relationship Id="rId8" Type="http://schemas.openxmlformats.org/officeDocument/2006/relationships/diagramData" Target="../diagrams/data9.xml"/><Relationship Id="rId13" Type="http://schemas.openxmlformats.org/officeDocument/2006/relationships/diagramData" Target="../diagrams/data10.xml"/><Relationship Id="rId18" Type="http://schemas.openxmlformats.org/officeDocument/2006/relationships/image" Target="../media/image20.png"/><Relationship Id="rId3" Type="http://schemas.openxmlformats.org/officeDocument/2006/relationships/diagramData" Target="../diagrams/data8.xml"/><Relationship Id="rId7" Type="http://schemas.microsoft.com/office/2007/relationships/diagramDrawing" Target="../diagrams/drawing8.xml"/><Relationship Id="rId12" Type="http://schemas.microsoft.com/office/2007/relationships/diagramDrawing" Target="../diagrams/drawing9.xml"/><Relationship Id="rId17" Type="http://schemas.microsoft.com/office/2007/relationships/diagramDrawing" Target="../diagrams/drawing10.xml"/><Relationship Id="rId2" Type="http://schemas.openxmlformats.org/officeDocument/2006/relationships/notesSlide" Target="../notesSlides/notesSlide13.xml"/><Relationship Id="rId16" Type="http://schemas.openxmlformats.org/officeDocument/2006/relationships/diagramColors" Target="../diagrams/colors10.xml"/><Relationship Id="rId20"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diagramColors" Target="../diagrams/colors8.xml"/><Relationship Id="rId11" Type="http://schemas.openxmlformats.org/officeDocument/2006/relationships/diagramColors" Target="../diagrams/colors9.xml"/><Relationship Id="rId5" Type="http://schemas.openxmlformats.org/officeDocument/2006/relationships/diagramQuickStyle" Target="../diagrams/quickStyle8.xml"/><Relationship Id="rId15" Type="http://schemas.openxmlformats.org/officeDocument/2006/relationships/diagramQuickStyle" Target="../diagrams/quickStyle10.xml"/><Relationship Id="rId10" Type="http://schemas.openxmlformats.org/officeDocument/2006/relationships/diagramQuickStyle" Target="../diagrams/quickStyle9.xml"/><Relationship Id="rId19" Type="http://schemas.openxmlformats.org/officeDocument/2006/relationships/image" Target="../media/image21.png"/><Relationship Id="rId4" Type="http://schemas.openxmlformats.org/officeDocument/2006/relationships/diagramLayout" Target="../diagrams/layout8.xml"/><Relationship Id="rId9" Type="http://schemas.openxmlformats.org/officeDocument/2006/relationships/diagramLayout" Target="../diagrams/layout9.xml"/><Relationship Id="rId14" Type="http://schemas.openxmlformats.org/officeDocument/2006/relationships/diagramLayout" Target="../diagrams/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9.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33.svg"/><Relationship Id="rId3" Type="http://schemas.openxmlformats.org/officeDocument/2006/relationships/diagramData" Target="../diagrams/data12.xml"/><Relationship Id="rId7" Type="http://schemas.microsoft.com/office/2007/relationships/diagramDrawing" Target="../diagrams/drawing12.xml"/><Relationship Id="rId12" Type="http://schemas.openxmlformats.org/officeDocument/2006/relationships/image" Target="../media/image32.png"/><Relationship Id="rId17" Type="http://schemas.openxmlformats.org/officeDocument/2006/relationships/image" Target="../media/image37.svg"/><Relationship Id="rId2" Type="http://schemas.openxmlformats.org/officeDocument/2006/relationships/notesSlide" Target="../notesSlides/notesSlide17.xml"/><Relationship Id="rId16"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diagramColors" Target="../diagrams/colors12.xml"/><Relationship Id="rId11" Type="http://schemas.openxmlformats.org/officeDocument/2006/relationships/image" Target="../media/image31.svg"/><Relationship Id="rId5" Type="http://schemas.openxmlformats.org/officeDocument/2006/relationships/diagramQuickStyle" Target="../diagrams/quickStyle12.xml"/><Relationship Id="rId15" Type="http://schemas.openxmlformats.org/officeDocument/2006/relationships/image" Target="../media/image35.svg"/><Relationship Id="rId10" Type="http://schemas.openxmlformats.org/officeDocument/2006/relationships/image" Target="../media/image30.png"/><Relationship Id="rId4" Type="http://schemas.openxmlformats.org/officeDocument/2006/relationships/diagramLayout" Target="../diagrams/layout12.xml"/><Relationship Id="rId9" Type="http://schemas.openxmlformats.org/officeDocument/2006/relationships/image" Target="../media/image8.svg"/><Relationship Id="rId14" Type="http://schemas.openxmlformats.org/officeDocument/2006/relationships/image" Target="../media/image34.png"/></Relationships>
</file>

<file path=ppt/slides/_rels/slide18.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image" Target="../media/image43.svg"/><Relationship Id="rId18" Type="http://schemas.openxmlformats.org/officeDocument/2006/relationships/image" Target="../media/image48.png"/><Relationship Id="rId3" Type="http://schemas.openxmlformats.org/officeDocument/2006/relationships/diagramData" Target="../diagrams/data13.xml"/><Relationship Id="rId7" Type="http://schemas.microsoft.com/office/2007/relationships/diagramDrawing" Target="../diagrams/drawing13.xml"/><Relationship Id="rId12" Type="http://schemas.openxmlformats.org/officeDocument/2006/relationships/image" Target="../media/image42.png"/><Relationship Id="rId17" Type="http://schemas.openxmlformats.org/officeDocument/2006/relationships/image" Target="../media/image47.svg"/><Relationship Id="rId2" Type="http://schemas.openxmlformats.org/officeDocument/2006/relationships/notesSlide" Target="../notesSlides/notesSlide18.xml"/><Relationship Id="rId16" Type="http://schemas.openxmlformats.org/officeDocument/2006/relationships/image" Target="../media/image46.png"/><Relationship Id="rId1" Type="http://schemas.openxmlformats.org/officeDocument/2006/relationships/slideLayout" Target="../slideLayouts/slideLayout2.xml"/><Relationship Id="rId6" Type="http://schemas.openxmlformats.org/officeDocument/2006/relationships/diagramColors" Target="../diagrams/colors13.xml"/><Relationship Id="rId11" Type="http://schemas.openxmlformats.org/officeDocument/2006/relationships/image" Target="../media/image41.svg"/><Relationship Id="rId5" Type="http://schemas.openxmlformats.org/officeDocument/2006/relationships/diagramQuickStyle" Target="../diagrams/quickStyle13.xml"/><Relationship Id="rId15" Type="http://schemas.openxmlformats.org/officeDocument/2006/relationships/image" Target="../media/image45.svg"/><Relationship Id="rId10" Type="http://schemas.openxmlformats.org/officeDocument/2006/relationships/image" Target="../media/image40.png"/><Relationship Id="rId19" Type="http://schemas.openxmlformats.org/officeDocument/2006/relationships/image" Target="../media/image49.svg"/><Relationship Id="rId4" Type="http://schemas.openxmlformats.org/officeDocument/2006/relationships/diagramLayout" Target="../diagrams/layout13.xml"/><Relationship Id="rId9" Type="http://schemas.openxmlformats.org/officeDocument/2006/relationships/image" Target="../media/image39.svg"/><Relationship Id="rId14" Type="http://schemas.openxmlformats.org/officeDocument/2006/relationships/image" Target="../media/image44.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3.png"/><Relationship Id="rId13" Type="http://schemas.openxmlformats.org/officeDocument/2006/relationships/image" Target="../media/image8.svg"/><Relationship Id="rId18" Type="http://schemas.openxmlformats.org/officeDocument/2006/relationships/image" Target="../media/image13.png"/><Relationship Id="rId3" Type="http://schemas.openxmlformats.org/officeDocument/2006/relationships/diagramData" Target="../diagrams/data1.xml"/><Relationship Id="rId7" Type="http://schemas.microsoft.com/office/2007/relationships/diagramDrawing" Target="../diagrams/drawing1.xml"/><Relationship Id="rId12" Type="http://schemas.openxmlformats.org/officeDocument/2006/relationships/image" Target="../media/image7.png"/><Relationship Id="rId17" Type="http://schemas.openxmlformats.org/officeDocument/2006/relationships/image" Target="../media/image12.svg"/><Relationship Id="rId2" Type="http://schemas.openxmlformats.org/officeDocument/2006/relationships/notesSlide" Target="../notesSlides/notesSlide2.xml"/><Relationship Id="rId16"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diagramColors" Target="../diagrams/colors1.xml"/><Relationship Id="rId11" Type="http://schemas.openxmlformats.org/officeDocument/2006/relationships/image" Target="../media/image6.svg"/><Relationship Id="rId5" Type="http://schemas.openxmlformats.org/officeDocument/2006/relationships/diagramQuickStyle" Target="../diagrams/quickStyle1.xml"/><Relationship Id="rId15" Type="http://schemas.openxmlformats.org/officeDocument/2006/relationships/image" Target="../media/image10.svg"/><Relationship Id="rId10" Type="http://schemas.openxmlformats.org/officeDocument/2006/relationships/image" Target="../media/image5.png"/><Relationship Id="rId19" Type="http://schemas.openxmlformats.org/officeDocument/2006/relationships/image" Target="../media/image14.svg"/><Relationship Id="rId4" Type="http://schemas.openxmlformats.org/officeDocument/2006/relationships/diagramLayout" Target="../diagrams/layout1.xml"/><Relationship Id="rId9" Type="http://schemas.openxmlformats.org/officeDocument/2006/relationships/image" Target="../media/image4.svg"/><Relationship Id="rId14" Type="http://schemas.openxmlformats.org/officeDocument/2006/relationships/image" Target="../media/image9.png"/></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hyperlink" Target="https://cdtechnologia.net/sensores/319-sensor-de-presion-temperatura-y-humedad-bme280.html" TargetMode="External"/></Relationships>
</file>

<file path=ppt/slides/_rels/slide6.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2.png"/><Relationship Id="rId7"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5.jpe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B0F0">
            <a:alpha val="57000"/>
          </a:srgbClr>
        </a:solidFill>
        <a:effectLst/>
      </p:bgPr>
    </p:bg>
    <p:spTree>
      <p:nvGrpSpPr>
        <p:cNvPr id="1" name=""/>
        <p:cNvGrpSpPr/>
        <p:nvPr/>
      </p:nvGrpSpPr>
      <p:grpSpPr>
        <a:xfrm>
          <a:off x="0" y="0"/>
          <a:ext cx="0" cy="0"/>
          <a:chOff x="0" y="0"/>
          <a:chExt cx="0" cy="0"/>
        </a:xfrm>
      </p:grpSpPr>
      <p:sp>
        <p:nvSpPr>
          <p:cNvPr id="12" name="Freeform: Shape 7">
            <a:extLst>
              <a:ext uri="{FF2B5EF4-FFF2-40B4-BE49-F238E27FC236}">
                <a16:creationId xmlns:a16="http://schemas.microsoft.com/office/drawing/2014/main" id="{66B332A4-D438-4773-A77F-5ED49A448D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53768" y="0"/>
            <a:ext cx="8284464" cy="6858000"/>
          </a:xfrm>
          <a:custGeom>
            <a:avLst/>
            <a:gdLst>
              <a:gd name="connsiteX0" fmla="*/ 1818109 w 8284464"/>
              <a:gd name="connsiteY0" fmla="*/ 0 h 6858000"/>
              <a:gd name="connsiteX1" fmla="*/ 6466355 w 8284464"/>
              <a:gd name="connsiteY1" fmla="*/ 0 h 6858000"/>
              <a:gd name="connsiteX2" fmla="*/ 6620596 w 8284464"/>
              <a:gd name="connsiteY2" fmla="*/ 109683 h 6858000"/>
              <a:gd name="connsiteX3" fmla="*/ 8284464 w 8284464"/>
              <a:gd name="connsiteY3" fmla="*/ 3429000 h 6858000"/>
              <a:gd name="connsiteX4" fmla="*/ 6620596 w 8284464"/>
              <a:gd name="connsiteY4" fmla="*/ 6748318 h 6858000"/>
              <a:gd name="connsiteX5" fmla="*/ 6466355 w 8284464"/>
              <a:gd name="connsiteY5" fmla="*/ 6858000 h 6858000"/>
              <a:gd name="connsiteX6" fmla="*/ 1818109 w 8284464"/>
              <a:gd name="connsiteY6" fmla="*/ 6858000 h 6858000"/>
              <a:gd name="connsiteX7" fmla="*/ 1663869 w 8284464"/>
              <a:gd name="connsiteY7" fmla="*/ 6748318 h 6858000"/>
              <a:gd name="connsiteX8" fmla="*/ 0 w 8284464"/>
              <a:gd name="connsiteY8" fmla="*/ 3429000 h 6858000"/>
              <a:gd name="connsiteX9" fmla="*/ 1663869 w 8284464"/>
              <a:gd name="connsiteY9" fmla="*/ 10968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84464" h="6858000">
                <a:moveTo>
                  <a:pt x="1818109" y="0"/>
                </a:moveTo>
                <a:lnTo>
                  <a:pt x="6466355" y="0"/>
                </a:lnTo>
                <a:lnTo>
                  <a:pt x="6620596" y="109683"/>
                </a:lnTo>
                <a:cubicBezTo>
                  <a:pt x="7630666" y="865069"/>
                  <a:pt x="8284464" y="2070683"/>
                  <a:pt x="8284464" y="3429000"/>
                </a:cubicBezTo>
                <a:cubicBezTo>
                  <a:pt x="8284464" y="4787317"/>
                  <a:pt x="7630666" y="5992931"/>
                  <a:pt x="6620596" y="6748318"/>
                </a:cubicBezTo>
                <a:lnTo>
                  <a:pt x="6466355" y="6858000"/>
                </a:lnTo>
                <a:lnTo>
                  <a:pt x="1818109" y="6858000"/>
                </a:lnTo>
                <a:lnTo>
                  <a:pt x="1663869" y="6748318"/>
                </a:lnTo>
                <a:cubicBezTo>
                  <a:pt x="653798" y="5992931"/>
                  <a:pt x="0" y="4787317"/>
                  <a:pt x="0" y="3429000"/>
                </a:cubicBezTo>
                <a:cubicBezTo>
                  <a:pt x="0" y="2070683"/>
                  <a:pt x="653798" y="865069"/>
                  <a:pt x="1663869" y="109683"/>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Shape 9">
            <a:extLst>
              <a:ext uri="{FF2B5EF4-FFF2-40B4-BE49-F238E27FC236}">
                <a16:creationId xmlns:a16="http://schemas.microsoft.com/office/drawing/2014/main" id="{DF9AD32D-FF05-44F4-BD4D-9CEE89B71E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18360" y="0"/>
            <a:ext cx="7955280" cy="6858000"/>
          </a:xfrm>
          <a:custGeom>
            <a:avLst/>
            <a:gdLst>
              <a:gd name="connsiteX0" fmla="*/ 1962423 w 7955280"/>
              <a:gd name="connsiteY0" fmla="*/ 0 h 6858000"/>
              <a:gd name="connsiteX1" fmla="*/ 5992858 w 7955280"/>
              <a:gd name="connsiteY1" fmla="*/ 0 h 6858000"/>
              <a:gd name="connsiteX2" fmla="*/ 6040191 w 7955280"/>
              <a:gd name="connsiteY2" fmla="*/ 27216 h 6858000"/>
              <a:gd name="connsiteX3" fmla="*/ 7955280 w 7955280"/>
              <a:gd name="connsiteY3" fmla="*/ 3429000 h 6858000"/>
              <a:gd name="connsiteX4" fmla="*/ 6040191 w 7955280"/>
              <a:gd name="connsiteY4" fmla="*/ 6830784 h 6858000"/>
              <a:gd name="connsiteX5" fmla="*/ 5992858 w 7955280"/>
              <a:gd name="connsiteY5" fmla="*/ 6858000 h 6858000"/>
              <a:gd name="connsiteX6" fmla="*/ 1962423 w 7955280"/>
              <a:gd name="connsiteY6" fmla="*/ 6858000 h 6858000"/>
              <a:gd name="connsiteX7" fmla="*/ 1915089 w 7955280"/>
              <a:gd name="connsiteY7" fmla="*/ 6830784 h 6858000"/>
              <a:gd name="connsiteX8" fmla="*/ 0 w 7955280"/>
              <a:gd name="connsiteY8" fmla="*/ 3429000 h 6858000"/>
              <a:gd name="connsiteX9" fmla="*/ 1915089 w 7955280"/>
              <a:gd name="connsiteY9" fmla="*/ 2721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55280" h="6858000">
                <a:moveTo>
                  <a:pt x="1962423" y="0"/>
                </a:moveTo>
                <a:lnTo>
                  <a:pt x="5992858" y="0"/>
                </a:lnTo>
                <a:lnTo>
                  <a:pt x="6040191" y="27216"/>
                </a:lnTo>
                <a:cubicBezTo>
                  <a:pt x="7188332" y="724844"/>
                  <a:pt x="7955280" y="1987357"/>
                  <a:pt x="7955280" y="3429000"/>
                </a:cubicBezTo>
                <a:cubicBezTo>
                  <a:pt x="7955280" y="4870644"/>
                  <a:pt x="7188332" y="6133157"/>
                  <a:pt x="6040191" y="6830784"/>
                </a:cubicBezTo>
                <a:lnTo>
                  <a:pt x="5992858" y="6858000"/>
                </a:lnTo>
                <a:lnTo>
                  <a:pt x="1962423" y="6858000"/>
                </a:lnTo>
                <a:lnTo>
                  <a:pt x="1915089" y="6830784"/>
                </a:lnTo>
                <a:cubicBezTo>
                  <a:pt x="766948" y="6133157"/>
                  <a:pt x="0" y="4870644"/>
                  <a:pt x="0" y="3429000"/>
                </a:cubicBezTo>
                <a:cubicBezTo>
                  <a:pt x="0" y="1987357"/>
                  <a:pt x="766948" y="724844"/>
                  <a:pt x="1915089" y="27216"/>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Nadpis 1">
            <a:extLst>
              <a:ext uri="{FF2B5EF4-FFF2-40B4-BE49-F238E27FC236}">
                <a16:creationId xmlns:a16="http://schemas.microsoft.com/office/drawing/2014/main" id="{18EB0333-638E-C161-89CA-327B209C9A3F}"/>
              </a:ext>
            </a:extLst>
          </p:cNvPr>
          <p:cNvSpPr>
            <a:spLocks noGrp="1"/>
          </p:cNvSpPr>
          <p:nvPr>
            <p:ph type="title"/>
          </p:nvPr>
        </p:nvSpPr>
        <p:spPr>
          <a:xfrm>
            <a:off x="2555631" y="1333783"/>
            <a:ext cx="7080738" cy="1987062"/>
          </a:xfrm>
        </p:spPr>
        <p:txBody>
          <a:bodyPr vert="horz" lIns="91440" tIns="45720" rIns="91440" bIns="45720" rtlCol="0" anchor="ctr">
            <a:normAutofit fontScale="90000"/>
          </a:bodyPr>
          <a:lstStyle/>
          <a:p>
            <a:pPr algn="ctr"/>
            <a:r>
              <a:rPr lang="cs-CZ" sz="7200" b="1" dirty="0">
                <a:solidFill>
                  <a:schemeClr val="bg1">
                    <a:lumMod val="95000"/>
                    <a:lumOff val="5000"/>
                  </a:schemeClr>
                </a:solidFill>
              </a:rPr>
              <a:t>METEOROLOGICKÁ</a:t>
            </a:r>
            <a:br>
              <a:rPr lang="cs-CZ" sz="7200" b="1" dirty="0">
                <a:solidFill>
                  <a:schemeClr val="bg1">
                    <a:lumMod val="95000"/>
                    <a:lumOff val="5000"/>
                  </a:schemeClr>
                </a:solidFill>
              </a:rPr>
            </a:br>
            <a:r>
              <a:rPr lang="cs-CZ" sz="7200" b="1" dirty="0">
                <a:solidFill>
                  <a:schemeClr val="bg1">
                    <a:lumMod val="95000"/>
                    <a:lumOff val="5000"/>
                  </a:schemeClr>
                </a:solidFill>
              </a:rPr>
              <a:t>STANICE</a:t>
            </a:r>
            <a:endParaRPr lang="en-US" sz="7200" b="1" dirty="0">
              <a:solidFill>
                <a:schemeClr val="bg1">
                  <a:lumMod val="95000"/>
                  <a:lumOff val="5000"/>
                </a:schemeClr>
              </a:solidFill>
            </a:endParaRPr>
          </a:p>
        </p:txBody>
      </p:sp>
      <p:pic>
        <p:nvPicPr>
          <p:cNvPr id="9" name="Picture 4" descr="Předtisky a formuláře">
            <a:extLst>
              <a:ext uri="{FF2B5EF4-FFF2-40B4-BE49-F238E27FC236}">
                <a16:creationId xmlns:a16="http://schemas.microsoft.com/office/drawing/2014/main" id="{28E8D2BA-0B4D-9A38-83EB-E9109DD93FE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535" t="19958" r="8607" b="19261"/>
          <a:stretch/>
        </p:blipFill>
        <p:spPr bwMode="auto">
          <a:xfrm>
            <a:off x="4298865" y="5696707"/>
            <a:ext cx="3594264" cy="993913"/>
          </a:xfrm>
          <a:prstGeom prst="rect">
            <a:avLst/>
          </a:prstGeom>
          <a:noFill/>
          <a:extLst>
            <a:ext uri="{909E8E84-426E-40DD-AFC4-6F175D3DCCD1}">
              <a14:hiddenFill xmlns:a14="http://schemas.microsoft.com/office/drawing/2010/main">
                <a:solidFill>
                  <a:srgbClr val="FFFFFF"/>
                </a:solidFill>
              </a14:hiddenFill>
            </a:ext>
          </a:extLst>
        </p:spPr>
      </p:pic>
      <p:sp>
        <p:nvSpPr>
          <p:cNvPr id="7" name="Podnadpis 2">
            <a:extLst>
              <a:ext uri="{FF2B5EF4-FFF2-40B4-BE49-F238E27FC236}">
                <a16:creationId xmlns:a16="http://schemas.microsoft.com/office/drawing/2014/main" id="{22FA54E2-6350-A4D6-1993-D7ED7E50217A}"/>
              </a:ext>
            </a:extLst>
          </p:cNvPr>
          <p:cNvSpPr txBox="1">
            <a:spLocks/>
          </p:cNvSpPr>
          <p:nvPr/>
        </p:nvSpPr>
        <p:spPr>
          <a:xfrm>
            <a:off x="4220958" y="5077491"/>
            <a:ext cx="3750079" cy="516833"/>
          </a:xfrm>
          <a:prstGeom prst="rect">
            <a:avLst/>
          </a:prstGeom>
          <a:no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cs-CZ" sz="2400" dirty="0">
                <a:solidFill>
                  <a:schemeClr val="bg1"/>
                </a:solidFill>
              </a:rPr>
              <a:t>Karolína Říčná, IT4 2022/23</a:t>
            </a:r>
          </a:p>
        </p:txBody>
      </p:sp>
      <p:pic>
        <p:nvPicPr>
          <p:cNvPr id="2050" name="Picture 2" descr="Home Assistant - Wikipedia">
            <a:extLst>
              <a:ext uri="{FF2B5EF4-FFF2-40B4-BE49-F238E27FC236}">
                <a16:creationId xmlns:a16="http://schemas.microsoft.com/office/drawing/2014/main" id="{38FCD334-649C-A270-1A7F-425116FB695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79206" y="3320845"/>
            <a:ext cx="1433584" cy="14335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9627433"/>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B0F0">
            <a:alpha val="57000"/>
          </a:srgbClr>
        </a:solidFill>
        <a:effectLst/>
      </p:bgPr>
    </p:bg>
    <p:spTree>
      <p:nvGrpSpPr>
        <p:cNvPr id="1" name=""/>
        <p:cNvGrpSpPr/>
        <p:nvPr/>
      </p:nvGrpSpPr>
      <p:grpSpPr>
        <a:xfrm>
          <a:off x="0" y="0"/>
          <a:ext cx="0" cy="0"/>
          <a:chOff x="0" y="0"/>
          <a:chExt cx="0" cy="0"/>
        </a:xfrm>
      </p:grpSpPr>
      <p:sp>
        <p:nvSpPr>
          <p:cNvPr id="6" name="Nadpis 5">
            <a:extLst>
              <a:ext uri="{FF2B5EF4-FFF2-40B4-BE49-F238E27FC236}">
                <a16:creationId xmlns:a16="http://schemas.microsoft.com/office/drawing/2014/main" id="{ED497F11-EBF1-1AA5-7BBE-CD5EE613F5A0}"/>
              </a:ext>
            </a:extLst>
          </p:cNvPr>
          <p:cNvSpPr>
            <a:spLocks noGrp="1"/>
          </p:cNvSpPr>
          <p:nvPr>
            <p:ph type="title"/>
          </p:nvPr>
        </p:nvSpPr>
        <p:spPr>
          <a:xfrm>
            <a:off x="1070609" y="2394673"/>
            <a:ext cx="2974894" cy="1034327"/>
          </a:xfrm>
        </p:spPr>
        <p:txBody>
          <a:bodyPr anchor="ctr">
            <a:normAutofit/>
          </a:bodyPr>
          <a:lstStyle/>
          <a:p>
            <a:pPr algn="ctr"/>
            <a:r>
              <a:rPr lang="cs-CZ" sz="6600" b="1" dirty="0"/>
              <a:t>POSTUP</a:t>
            </a:r>
          </a:p>
        </p:txBody>
      </p:sp>
      <p:sp>
        <p:nvSpPr>
          <p:cNvPr id="14" name="Freeform: Shape 13">
            <a:extLst>
              <a:ext uri="{FF2B5EF4-FFF2-40B4-BE49-F238E27FC236}">
                <a16:creationId xmlns:a16="http://schemas.microsoft.com/office/drawing/2014/main" id="{DFF2AC85-FAA0-4844-813F-83C04D7382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7636" y="0"/>
            <a:ext cx="7281316" cy="6858000"/>
          </a:xfrm>
          <a:custGeom>
            <a:avLst/>
            <a:gdLst>
              <a:gd name="connsiteX0" fmla="*/ 361354 w 7281316"/>
              <a:gd name="connsiteY0" fmla="*/ 0 h 6858000"/>
              <a:gd name="connsiteX1" fmla="*/ 7281316 w 7281316"/>
              <a:gd name="connsiteY1" fmla="*/ 0 h 6858000"/>
              <a:gd name="connsiteX2" fmla="*/ 7281316 w 7281316"/>
              <a:gd name="connsiteY2" fmla="*/ 6858000 h 6858000"/>
              <a:gd name="connsiteX3" fmla="*/ 696735 w 7281316"/>
              <a:gd name="connsiteY3" fmla="*/ 6858000 h 6858000"/>
              <a:gd name="connsiteX4" fmla="*/ 690849 w 7281316"/>
              <a:gd name="connsiteY4" fmla="*/ 6842426 h 6858000"/>
              <a:gd name="connsiteX5" fmla="*/ 335637 w 7281316"/>
              <a:gd name="connsiteY5" fmla="*/ 9472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81316" h="6858000">
                <a:moveTo>
                  <a:pt x="361354" y="0"/>
                </a:moveTo>
                <a:lnTo>
                  <a:pt x="7281316" y="0"/>
                </a:lnTo>
                <a:lnTo>
                  <a:pt x="7281316" y="6858000"/>
                </a:lnTo>
                <a:lnTo>
                  <a:pt x="696735" y="6858000"/>
                </a:lnTo>
                <a:lnTo>
                  <a:pt x="690849" y="6842426"/>
                </a:lnTo>
                <a:cubicBezTo>
                  <a:pt x="-65870" y="4704140"/>
                  <a:pt x="-226206" y="2374054"/>
                  <a:pt x="335637" y="94722"/>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89CC0F1E-BAA2-47B1-8F83-7ECB9FD9E0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89558" y="0"/>
            <a:ext cx="6999394" cy="6858000"/>
          </a:xfrm>
          <a:custGeom>
            <a:avLst/>
            <a:gdLst>
              <a:gd name="connsiteX0" fmla="*/ 6999394 w 6999394"/>
              <a:gd name="connsiteY0" fmla="*/ 0 h 6858000"/>
              <a:gd name="connsiteX1" fmla="*/ 6999394 w 6999394"/>
              <a:gd name="connsiteY1" fmla="*/ 6858000 h 6858000"/>
              <a:gd name="connsiteX2" fmla="*/ 717029 w 6999394"/>
              <a:gd name="connsiteY2" fmla="*/ 6858000 h 6858000"/>
              <a:gd name="connsiteX3" fmla="*/ 623642 w 6999394"/>
              <a:gd name="connsiteY3" fmla="*/ 6599363 h 6858000"/>
              <a:gd name="connsiteX4" fmla="*/ 319533 w 6999394"/>
              <a:gd name="connsiteY4" fmla="*/ 193787 h 6858000"/>
              <a:gd name="connsiteX5" fmla="*/ 371685 w 6999394"/>
              <a:gd name="connsiteY5" fmla="*/ 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99394" h="6858000">
                <a:moveTo>
                  <a:pt x="6999394" y="0"/>
                </a:moveTo>
                <a:lnTo>
                  <a:pt x="6999394" y="6858000"/>
                </a:lnTo>
                <a:lnTo>
                  <a:pt x="717029" y="6858000"/>
                </a:lnTo>
                <a:lnTo>
                  <a:pt x="623642" y="6599363"/>
                </a:lnTo>
                <a:cubicBezTo>
                  <a:pt x="-67685" y="4563346"/>
                  <a:pt x="-206622" y="2355719"/>
                  <a:pt x="319533" y="193787"/>
                </a:cubicBezTo>
                <a:lnTo>
                  <a:pt x="371685" y="1"/>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Zástupný obsah 8">
            <a:extLst>
              <a:ext uri="{FF2B5EF4-FFF2-40B4-BE49-F238E27FC236}">
                <a16:creationId xmlns:a16="http://schemas.microsoft.com/office/drawing/2014/main" id="{FE8506F7-E1BA-AB12-1F17-47CBDE8CC3B4}"/>
              </a:ext>
            </a:extLst>
          </p:cNvPr>
          <p:cNvSpPr>
            <a:spLocks noGrp="1"/>
          </p:cNvSpPr>
          <p:nvPr>
            <p:ph idx="1"/>
          </p:nvPr>
        </p:nvSpPr>
        <p:spPr>
          <a:xfrm>
            <a:off x="6096000" y="1295105"/>
            <a:ext cx="5515897" cy="4267790"/>
          </a:xfrm>
        </p:spPr>
        <p:txBody>
          <a:bodyPr anchor="ctr">
            <a:normAutofit/>
          </a:bodyPr>
          <a:lstStyle/>
          <a:p>
            <a:pPr marL="0" indent="0">
              <a:buNone/>
            </a:pPr>
            <a:endParaRPr lang="cs-CZ" sz="2400" dirty="0">
              <a:solidFill>
                <a:schemeClr val="bg1"/>
              </a:solidFill>
            </a:endParaRPr>
          </a:p>
          <a:p>
            <a:endParaRPr lang="cs-CZ" sz="2400" dirty="0">
              <a:solidFill>
                <a:schemeClr val="bg1"/>
              </a:solidFill>
            </a:endParaRPr>
          </a:p>
        </p:txBody>
      </p:sp>
      <p:graphicFrame>
        <p:nvGraphicFramePr>
          <p:cNvPr id="2" name="Diagram 1">
            <a:extLst>
              <a:ext uri="{FF2B5EF4-FFF2-40B4-BE49-F238E27FC236}">
                <a16:creationId xmlns:a16="http://schemas.microsoft.com/office/drawing/2014/main" id="{09DD96A1-9DE9-74A5-64B6-C4BEEFF5AACB}"/>
              </a:ext>
            </a:extLst>
          </p:cNvPr>
          <p:cNvGraphicFramePr/>
          <p:nvPr>
            <p:extLst>
              <p:ext uri="{D42A27DB-BD31-4B8C-83A1-F6EECF244321}">
                <p14:modId xmlns:p14="http://schemas.microsoft.com/office/powerpoint/2010/main" val="1357872136"/>
              </p:ext>
            </p:extLst>
          </p:nvPr>
        </p:nvGraphicFramePr>
        <p:xfrm>
          <a:off x="7330443" y="614994"/>
          <a:ext cx="3357222" cy="562801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Podnadpis 2">
            <a:extLst>
              <a:ext uri="{FF2B5EF4-FFF2-40B4-BE49-F238E27FC236}">
                <a16:creationId xmlns:a16="http://schemas.microsoft.com/office/drawing/2014/main" id="{8802ABA5-80FB-6279-3CC5-5105484F6C08}"/>
              </a:ext>
            </a:extLst>
          </p:cNvPr>
          <p:cNvSpPr txBox="1">
            <a:spLocks/>
          </p:cNvSpPr>
          <p:nvPr/>
        </p:nvSpPr>
        <p:spPr>
          <a:xfrm>
            <a:off x="503609" y="3428999"/>
            <a:ext cx="4108894" cy="516833"/>
          </a:xfrm>
          <a:prstGeom prst="rect">
            <a:avLst/>
          </a:prstGeom>
          <a:no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cs-CZ" sz="4000" dirty="0"/>
              <a:t>2. fáze – instalace Home Assistant</a:t>
            </a:r>
          </a:p>
        </p:txBody>
      </p:sp>
      <p:pic>
        <p:nvPicPr>
          <p:cNvPr id="4" name="Picture 8" descr="VirtualBox - Wikipedia">
            <a:extLst>
              <a:ext uri="{FF2B5EF4-FFF2-40B4-BE49-F238E27FC236}">
                <a16:creationId xmlns:a16="http://schemas.microsoft.com/office/drawing/2014/main" id="{3C1787EF-3CFE-974B-7BBB-20633D58AFF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72337" y="4762896"/>
            <a:ext cx="1800000" cy="180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5375251"/>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B0F0">
            <a:alpha val="57000"/>
          </a:srgbClr>
        </a:solidFill>
        <a:effectLst/>
      </p:bgPr>
    </p:bg>
    <p:spTree>
      <p:nvGrpSpPr>
        <p:cNvPr id="1" name=""/>
        <p:cNvGrpSpPr/>
        <p:nvPr/>
      </p:nvGrpSpPr>
      <p:grpSpPr>
        <a:xfrm>
          <a:off x="0" y="0"/>
          <a:ext cx="0" cy="0"/>
          <a:chOff x="0" y="0"/>
          <a:chExt cx="0" cy="0"/>
        </a:xfrm>
      </p:grpSpPr>
      <p:sp>
        <p:nvSpPr>
          <p:cNvPr id="6" name="Nadpis 5">
            <a:extLst>
              <a:ext uri="{FF2B5EF4-FFF2-40B4-BE49-F238E27FC236}">
                <a16:creationId xmlns:a16="http://schemas.microsoft.com/office/drawing/2014/main" id="{ED497F11-EBF1-1AA5-7BBE-CD5EE613F5A0}"/>
              </a:ext>
            </a:extLst>
          </p:cNvPr>
          <p:cNvSpPr>
            <a:spLocks noGrp="1"/>
          </p:cNvSpPr>
          <p:nvPr>
            <p:ph type="title"/>
          </p:nvPr>
        </p:nvSpPr>
        <p:spPr>
          <a:xfrm>
            <a:off x="1070609" y="2394673"/>
            <a:ext cx="2974894" cy="1034327"/>
          </a:xfrm>
        </p:spPr>
        <p:txBody>
          <a:bodyPr anchor="ctr">
            <a:normAutofit/>
          </a:bodyPr>
          <a:lstStyle/>
          <a:p>
            <a:pPr algn="ctr"/>
            <a:r>
              <a:rPr lang="cs-CZ" sz="6600" b="1" dirty="0"/>
              <a:t>POSTUP</a:t>
            </a:r>
          </a:p>
        </p:txBody>
      </p:sp>
      <p:sp>
        <p:nvSpPr>
          <p:cNvPr id="14" name="Freeform: Shape 13">
            <a:extLst>
              <a:ext uri="{FF2B5EF4-FFF2-40B4-BE49-F238E27FC236}">
                <a16:creationId xmlns:a16="http://schemas.microsoft.com/office/drawing/2014/main" id="{DFF2AC85-FAA0-4844-813F-83C04D7382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7636" y="0"/>
            <a:ext cx="7281316" cy="6858000"/>
          </a:xfrm>
          <a:custGeom>
            <a:avLst/>
            <a:gdLst>
              <a:gd name="connsiteX0" fmla="*/ 361354 w 7281316"/>
              <a:gd name="connsiteY0" fmla="*/ 0 h 6858000"/>
              <a:gd name="connsiteX1" fmla="*/ 7281316 w 7281316"/>
              <a:gd name="connsiteY1" fmla="*/ 0 h 6858000"/>
              <a:gd name="connsiteX2" fmla="*/ 7281316 w 7281316"/>
              <a:gd name="connsiteY2" fmla="*/ 6858000 h 6858000"/>
              <a:gd name="connsiteX3" fmla="*/ 696735 w 7281316"/>
              <a:gd name="connsiteY3" fmla="*/ 6858000 h 6858000"/>
              <a:gd name="connsiteX4" fmla="*/ 690849 w 7281316"/>
              <a:gd name="connsiteY4" fmla="*/ 6842426 h 6858000"/>
              <a:gd name="connsiteX5" fmla="*/ 335637 w 7281316"/>
              <a:gd name="connsiteY5" fmla="*/ 9472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81316" h="6858000">
                <a:moveTo>
                  <a:pt x="361354" y="0"/>
                </a:moveTo>
                <a:lnTo>
                  <a:pt x="7281316" y="0"/>
                </a:lnTo>
                <a:lnTo>
                  <a:pt x="7281316" y="6858000"/>
                </a:lnTo>
                <a:lnTo>
                  <a:pt x="696735" y="6858000"/>
                </a:lnTo>
                <a:lnTo>
                  <a:pt x="690849" y="6842426"/>
                </a:lnTo>
                <a:cubicBezTo>
                  <a:pt x="-65870" y="4704140"/>
                  <a:pt x="-226206" y="2374054"/>
                  <a:pt x="335637" y="94722"/>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89CC0F1E-BAA2-47B1-8F83-7ECB9FD9E0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89558" y="0"/>
            <a:ext cx="6999394" cy="6858000"/>
          </a:xfrm>
          <a:custGeom>
            <a:avLst/>
            <a:gdLst>
              <a:gd name="connsiteX0" fmla="*/ 6999394 w 6999394"/>
              <a:gd name="connsiteY0" fmla="*/ 0 h 6858000"/>
              <a:gd name="connsiteX1" fmla="*/ 6999394 w 6999394"/>
              <a:gd name="connsiteY1" fmla="*/ 6858000 h 6858000"/>
              <a:gd name="connsiteX2" fmla="*/ 717029 w 6999394"/>
              <a:gd name="connsiteY2" fmla="*/ 6858000 h 6858000"/>
              <a:gd name="connsiteX3" fmla="*/ 623642 w 6999394"/>
              <a:gd name="connsiteY3" fmla="*/ 6599363 h 6858000"/>
              <a:gd name="connsiteX4" fmla="*/ 319533 w 6999394"/>
              <a:gd name="connsiteY4" fmla="*/ 193787 h 6858000"/>
              <a:gd name="connsiteX5" fmla="*/ 371685 w 6999394"/>
              <a:gd name="connsiteY5" fmla="*/ 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99394" h="6858000">
                <a:moveTo>
                  <a:pt x="6999394" y="0"/>
                </a:moveTo>
                <a:lnTo>
                  <a:pt x="6999394" y="6858000"/>
                </a:lnTo>
                <a:lnTo>
                  <a:pt x="717029" y="6858000"/>
                </a:lnTo>
                <a:lnTo>
                  <a:pt x="623642" y="6599363"/>
                </a:lnTo>
                <a:cubicBezTo>
                  <a:pt x="-67685" y="4563346"/>
                  <a:pt x="-206622" y="2355719"/>
                  <a:pt x="319533" y="193787"/>
                </a:cubicBezTo>
                <a:lnTo>
                  <a:pt x="371685" y="1"/>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Zástupný obsah 8">
            <a:extLst>
              <a:ext uri="{FF2B5EF4-FFF2-40B4-BE49-F238E27FC236}">
                <a16:creationId xmlns:a16="http://schemas.microsoft.com/office/drawing/2014/main" id="{FE8506F7-E1BA-AB12-1F17-47CBDE8CC3B4}"/>
              </a:ext>
            </a:extLst>
          </p:cNvPr>
          <p:cNvSpPr>
            <a:spLocks noGrp="1"/>
          </p:cNvSpPr>
          <p:nvPr>
            <p:ph idx="1"/>
          </p:nvPr>
        </p:nvSpPr>
        <p:spPr>
          <a:xfrm>
            <a:off x="6096000" y="1295105"/>
            <a:ext cx="5515897" cy="4267790"/>
          </a:xfrm>
        </p:spPr>
        <p:txBody>
          <a:bodyPr anchor="ctr">
            <a:normAutofit/>
          </a:bodyPr>
          <a:lstStyle/>
          <a:p>
            <a:pPr marL="0" indent="0">
              <a:buNone/>
            </a:pPr>
            <a:endParaRPr lang="cs-CZ" sz="2400" dirty="0">
              <a:solidFill>
                <a:schemeClr val="bg1"/>
              </a:solidFill>
            </a:endParaRPr>
          </a:p>
          <a:p>
            <a:endParaRPr lang="cs-CZ" sz="2400" dirty="0">
              <a:solidFill>
                <a:schemeClr val="bg1"/>
              </a:solidFill>
            </a:endParaRPr>
          </a:p>
        </p:txBody>
      </p:sp>
      <p:graphicFrame>
        <p:nvGraphicFramePr>
          <p:cNvPr id="2" name="Diagram 1">
            <a:extLst>
              <a:ext uri="{FF2B5EF4-FFF2-40B4-BE49-F238E27FC236}">
                <a16:creationId xmlns:a16="http://schemas.microsoft.com/office/drawing/2014/main" id="{09DD96A1-9DE9-74A5-64B6-C4BEEFF5AACB}"/>
              </a:ext>
            </a:extLst>
          </p:cNvPr>
          <p:cNvGraphicFramePr/>
          <p:nvPr>
            <p:extLst>
              <p:ext uri="{D42A27DB-BD31-4B8C-83A1-F6EECF244321}">
                <p14:modId xmlns:p14="http://schemas.microsoft.com/office/powerpoint/2010/main" val="1909649662"/>
              </p:ext>
            </p:extLst>
          </p:nvPr>
        </p:nvGraphicFramePr>
        <p:xfrm>
          <a:off x="7330443" y="614994"/>
          <a:ext cx="3357222" cy="562801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Podnadpis 2">
            <a:extLst>
              <a:ext uri="{FF2B5EF4-FFF2-40B4-BE49-F238E27FC236}">
                <a16:creationId xmlns:a16="http://schemas.microsoft.com/office/drawing/2014/main" id="{8802ABA5-80FB-6279-3CC5-5105484F6C08}"/>
              </a:ext>
            </a:extLst>
          </p:cNvPr>
          <p:cNvSpPr txBox="1">
            <a:spLocks/>
          </p:cNvSpPr>
          <p:nvPr/>
        </p:nvSpPr>
        <p:spPr>
          <a:xfrm>
            <a:off x="503609" y="3428999"/>
            <a:ext cx="4108894" cy="516833"/>
          </a:xfrm>
          <a:prstGeom prst="rect">
            <a:avLst/>
          </a:prstGeom>
          <a:no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cs-CZ" sz="4000" dirty="0"/>
              <a:t>3. fáze – Home Assistant UI</a:t>
            </a:r>
          </a:p>
        </p:txBody>
      </p:sp>
      <p:pic>
        <p:nvPicPr>
          <p:cNvPr id="4" name="Picture 2" descr="Home Assistant - Wikipedia">
            <a:extLst>
              <a:ext uri="{FF2B5EF4-FFF2-40B4-BE49-F238E27FC236}">
                <a16:creationId xmlns:a16="http://schemas.microsoft.com/office/drawing/2014/main" id="{605541EC-9FC0-027A-ED91-DA73567EF84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41264" y="4849078"/>
            <a:ext cx="1433584" cy="14335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0256299"/>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B0F0">
            <a:alpha val="57000"/>
          </a:srgbClr>
        </a:solidFill>
        <a:effectLst/>
      </p:bgPr>
    </p:bg>
    <p:spTree>
      <p:nvGrpSpPr>
        <p:cNvPr id="1" name=""/>
        <p:cNvGrpSpPr/>
        <p:nvPr/>
      </p:nvGrpSpPr>
      <p:grpSpPr>
        <a:xfrm>
          <a:off x="0" y="0"/>
          <a:ext cx="0" cy="0"/>
          <a:chOff x="0" y="0"/>
          <a:chExt cx="0" cy="0"/>
        </a:xfrm>
      </p:grpSpPr>
      <p:sp>
        <p:nvSpPr>
          <p:cNvPr id="6" name="Nadpis 5">
            <a:extLst>
              <a:ext uri="{FF2B5EF4-FFF2-40B4-BE49-F238E27FC236}">
                <a16:creationId xmlns:a16="http://schemas.microsoft.com/office/drawing/2014/main" id="{ED497F11-EBF1-1AA5-7BBE-CD5EE613F5A0}"/>
              </a:ext>
            </a:extLst>
          </p:cNvPr>
          <p:cNvSpPr>
            <a:spLocks noGrp="1"/>
          </p:cNvSpPr>
          <p:nvPr>
            <p:ph type="title"/>
          </p:nvPr>
        </p:nvSpPr>
        <p:spPr>
          <a:xfrm>
            <a:off x="1020221" y="2394672"/>
            <a:ext cx="2974894" cy="1034327"/>
          </a:xfrm>
        </p:spPr>
        <p:txBody>
          <a:bodyPr anchor="ctr">
            <a:normAutofit/>
          </a:bodyPr>
          <a:lstStyle/>
          <a:p>
            <a:pPr algn="ctr"/>
            <a:r>
              <a:rPr lang="cs-CZ" sz="6600" b="1" dirty="0"/>
              <a:t>POSTUP</a:t>
            </a:r>
          </a:p>
        </p:txBody>
      </p:sp>
      <p:sp>
        <p:nvSpPr>
          <p:cNvPr id="14" name="Freeform: Shape 13">
            <a:extLst>
              <a:ext uri="{FF2B5EF4-FFF2-40B4-BE49-F238E27FC236}">
                <a16:creationId xmlns:a16="http://schemas.microsoft.com/office/drawing/2014/main" id="{DFF2AC85-FAA0-4844-813F-83C04D7382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7636" y="0"/>
            <a:ext cx="7281316" cy="6858000"/>
          </a:xfrm>
          <a:custGeom>
            <a:avLst/>
            <a:gdLst>
              <a:gd name="connsiteX0" fmla="*/ 361354 w 7281316"/>
              <a:gd name="connsiteY0" fmla="*/ 0 h 6858000"/>
              <a:gd name="connsiteX1" fmla="*/ 7281316 w 7281316"/>
              <a:gd name="connsiteY1" fmla="*/ 0 h 6858000"/>
              <a:gd name="connsiteX2" fmla="*/ 7281316 w 7281316"/>
              <a:gd name="connsiteY2" fmla="*/ 6858000 h 6858000"/>
              <a:gd name="connsiteX3" fmla="*/ 696735 w 7281316"/>
              <a:gd name="connsiteY3" fmla="*/ 6858000 h 6858000"/>
              <a:gd name="connsiteX4" fmla="*/ 690849 w 7281316"/>
              <a:gd name="connsiteY4" fmla="*/ 6842426 h 6858000"/>
              <a:gd name="connsiteX5" fmla="*/ 335637 w 7281316"/>
              <a:gd name="connsiteY5" fmla="*/ 9472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81316" h="6858000">
                <a:moveTo>
                  <a:pt x="361354" y="0"/>
                </a:moveTo>
                <a:lnTo>
                  <a:pt x="7281316" y="0"/>
                </a:lnTo>
                <a:lnTo>
                  <a:pt x="7281316" y="6858000"/>
                </a:lnTo>
                <a:lnTo>
                  <a:pt x="696735" y="6858000"/>
                </a:lnTo>
                <a:lnTo>
                  <a:pt x="690849" y="6842426"/>
                </a:lnTo>
                <a:cubicBezTo>
                  <a:pt x="-65870" y="4704140"/>
                  <a:pt x="-226206" y="2374054"/>
                  <a:pt x="335637" y="94722"/>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89CC0F1E-BAA2-47B1-8F83-7ECB9FD9E0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89558" y="0"/>
            <a:ext cx="6999394" cy="6858000"/>
          </a:xfrm>
          <a:custGeom>
            <a:avLst/>
            <a:gdLst>
              <a:gd name="connsiteX0" fmla="*/ 6999394 w 6999394"/>
              <a:gd name="connsiteY0" fmla="*/ 0 h 6858000"/>
              <a:gd name="connsiteX1" fmla="*/ 6999394 w 6999394"/>
              <a:gd name="connsiteY1" fmla="*/ 6858000 h 6858000"/>
              <a:gd name="connsiteX2" fmla="*/ 717029 w 6999394"/>
              <a:gd name="connsiteY2" fmla="*/ 6858000 h 6858000"/>
              <a:gd name="connsiteX3" fmla="*/ 623642 w 6999394"/>
              <a:gd name="connsiteY3" fmla="*/ 6599363 h 6858000"/>
              <a:gd name="connsiteX4" fmla="*/ 319533 w 6999394"/>
              <a:gd name="connsiteY4" fmla="*/ 193787 h 6858000"/>
              <a:gd name="connsiteX5" fmla="*/ 371685 w 6999394"/>
              <a:gd name="connsiteY5" fmla="*/ 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99394" h="6858000">
                <a:moveTo>
                  <a:pt x="6999394" y="0"/>
                </a:moveTo>
                <a:lnTo>
                  <a:pt x="6999394" y="6858000"/>
                </a:lnTo>
                <a:lnTo>
                  <a:pt x="717029" y="6858000"/>
                </a:lnTo>
                <a:lnTo>
                  <a:pt x="623642" y="6599363"/>
                </a:lnTo>
                <a:cubicBezTo>
                  <a:pt x="-67685" y="4563346"/>
                  <a:pt x="-206622" y="2355719"/>
                  <a:pt x="319533" y="193787"/>
                </a:cubicBezTo>
                <a:lnTo>
                  <a:pt x="371685" y="1"/>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Zástupný obsah 8">
            <a:extLst>
              <a:ext uri="{FF2B5EF4-FFF2-40B4-BE49-F238E27FC236}">
                <a16:creationId xmlns:a16="http://schemas.microsoft.com/office/drawing/2014/main" id="{FE8506F7-E1BA-AB12-1F17-47CBDE8CC3B4}"/>
              </a:ext>
            </a:extLst>
          </p:cNvPr>
          <p:cNvSpPr>
            <a:spLocks noGrp="1"/>
          </p:cNvSpPr>
          <p:nvPr>
            <p:ph idx="1"/>
          </p:nvPr>
        </p:nvSpPr>
        <p:spPr>
          <a:xfrm>
            <a:off x="7148052" y="1295105"/>
            <a:ext cx="3647767" cy="4267790"/>
          </a:xfrm>
        </p:spPr>
        <p:txBody>
          <a:bodyPr anchor="ctr">
            <a:normAutofit/>
          </a:bodyPr>
          <a:lstStyle/>
          <a:p>
            <a:pPr marL="0" indent="0">
              <a:buNone/>
            </a:pPr>
            <a:endParaRPr lang="cs-CZ" sz="2400" dirty="0">
              <a:solidFill>
                <a:schemeClr val="bg1"/>
              </a:solidFill>
            </a:endParaRPr>
          </a:p>
          <a:p>
            <a:endParaRPr lang="cs-CZ" sz="2400" dirty="0">
              <a:solidFill>
                <a:schemeClr val="bg1"/>
              </a:solidFill>
            </a:endParaRPr>
          </a:p>
        </p:txBody>
      </p:sp>
      <p:graphicFrame>
        <p:nvGraphicFramePr>
          <p:cNvPr id="2" name="Diagram 1">
            <a:extLst>
              <a:ext uri="{FF2B5EF4-FFF2-40B4-BE49-F238E27FC236}">
                <a16:creationId xmlns:a16="http://schemas.microsoft.com/office/drawing/2014/main" id="{09DD96A1-9DE9-74A5-64B6-C4BEEFF5AACB}"/>
              </a:ext>
            </a:extLst>
          </p:cNvPr>
          <p:cNvGraphicFramePr/>
          <p:nvPr>
            <p:extLst>
              <p:ext uri="{D42A27DB-BD31-4B8C-83A1-F6EECF244321}">
                <p14:modId xmlns:p14="http://schemas.microsoft.com/office/powerpoint/2010/main" val="436073326"/>
              </p:ext>
            </p:extLst>
          </p:nvPr>
        </p:nvGraphicFramePr>
        <p:xfrm>
          <a:off x="6096000" y="405819"/>
          <a:ext cx="5798662" cy="604636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Podnadpis 2">
            <a:extLst>
              <a:ext uri="{FF2B5EF4-FFF2-40B4-BE49-F238E27FC236}">
                <a16:creationId xmlns:a16="http://schemas.microsoft.com/office/drawing/2014/main" id="{8802ABA5-80FB-6279-3CC5-5105484F6C08}"/>
              </a:ext>
            </a:extLst>
          </p:cNvPr>
          <p:cNvSpPr txBox="1">
            <a:spLocks/>
          </p:cNvSpPr>
          <p:nvPr/>
        </p:nvSpPr>
        <p:spPr>
          <a:xfrm>
            <a:off x="-27547" y="3428999"/>
            <a:ext cx="5015336" cy="516833"/>
          </a:xfrm>
          <a:prstGeom prst="rect">
            <a:avLst/>
          </a:prstGeom>
          <a:no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cs-CZ" sz="4000" dirty="0"/>
              <a:t>4. fáze – programování</a:t>
            </a:r>
          </a:p>
        </p:txBody>
      </p:sp>
      <p:pic>
        <p:nvPicPr>
          <p:cNvPr id="3074" name="Picture 2">
            <a:extLst>
              <a:ext uri="{FF2B5EF4-FFF2-40B4-BE49-F238E27FC236}">
                <a16:creationId xmlns:a16="http://schemas.microsoft.com/office/drawing/2014/main" id="{EECF3AA6-E2B6-1686-B87B-726BD9ABFBA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12462" y="4463326"/>
            <a:ext cx="1440000" cy="144000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PlatformIO - 維基百科，自由的百科全書">
            <a:extLst>
              <a:ext uri="{FF2B5EF4-FFF2-40B4-BE49-F238E27FC236}">
                <a16:creationId xmlns:a16="http://schemas.microsoft.com/office/drawing/2014/main" id="{E774895C-4FA1-FAA3-7AFD-2F0E0F449E7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684514" y="4463326"/>
            <a:ext cx="1440000" cy="144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1718613"/>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B0F0">
            <a:alpha val="57000"/>
          </a:srgbClr>
        </a:solidFill>
        <a:effectLst/>
      </p:bgPr>
    </p:bg>
    <p:spTree>
      <p:nvGrpSpPr>
        <p:cNvPr id="1" name=""/>
        <p:cNvGrpSpPr/>
        <p:nvPr/>
      </p:nvGrpSpPr>
      <p:grpSpPr>
        <a:xfrm>
          <a:off x="0" y="0"/>
          <a:ext cx="0" cy="0"/>
          <a:chOff x="0" y="0"/>
          <a:chExt cx="0" cy="0"/>
        </a:xfrm>
      </p:grpSpPr>
      <p:sp>
        <p:nvSpPr>
          <p:cNvPr id="6" name="Nadpis 5">
            <a:extLst>
              <a:ext uri="{FF2B5EF4-FFF2-40B4-BE49-F238E27FC236}">
                <a16:creationId xmlns:a16="http://schemas.microsoft.com/office/drawing/2014/main" id="{ED497F11-EBF1-1AA5-7BBE-CD5EE613F5A0}"/>
              </a:ext>
            </a:extLst>
          </p:cNvPr>
          <p:cNvSpPr>
            <a:spLocks noGrp="1"/>
          </p:cNvSpPr>
          <p:nvPr>
            <p:ph type="title"/>
          </p:nvPr>
        </p:nvSpPr>
        <p:spPr>
          <a:xfrm>
            <a:off x="887043" y="2410910"/>
            <a:ext cx="2974894" cy="1034327"/>
          </a:xfrm>
        </p:spPr>
        <p:txBody>
          <a:bodyPr anchor="ctr">
            <a:normAutofit/>
          </a:bodyPr>
          <a:lstStyle/>
          <a:p>
            <a:pPr algn="ctr"/>
            <a:r>
              <a:rPr lang="cs-CZ" sz="6600" b="1" dirty="0"/>
              <a:t>POSTUP</a:t>
            </a:r>
          </a:p>
        </p:txBody>
      </p:sp>
      <p:sp>
        <p:nvSpPr>
          <p:cNvPr id="14" name="Freeform: Shape 13">
            <a:extLst>
              <a:ext uri="{FF2B5EF4-FFF2-40B4-BE49-F238E27FC236}">
                <a16:creationId xmlns:a16="http://schemas.microsoft.com/office/drawing/2014/main" id="{DFF2AC85-FAA0-4844-813F-83C04D7382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7636" y="0"/>
            <a:ext cx="7281316" cy="6858000"/>
          </a:xfrm>
          <a:custGeom>
            <a:avLst/>
            <a:gdLst>
              <a:gd name="connsiteX0" fmla="*/ 361354 w 7281316"/>
              <a:gd name="connsiteY0" fmla="*/ 0 h 6858000"/>
              <a:gd name="connsiteX1" fmla="*/ 7281316 w 7281316"/>
              <a:gd name="connsiteY1" fmla="*/ 0 h 6858000"/>
              <a:gd name="connsiteX2" fmla="*/ 7281316 w 7281316"/>
              <a:gd name="connsiteY2" fmla="*/ 6858000 h 6858000"/>
              <a:gd name="connsiteX3" fmla="*/ 696735 w 7281316"/>
              <a:gd name="connsiteY3" fmla="*/ 6858000 h 6858000"/>
              <a:gd name="connsiteX4" fmla="*/ 690849 w 7281316"/>
              <a:gd name="connsiteY4" fmla="*/ 6842426 h 6858000"/>
              <a:gd name="connsiteX5" fmla="*/ 335637 w 7281316"/>
              <a:gd name="connsiteY5" fmla="*/ 9472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81316" h="6858000">
                <a:moveTo>
                  <a:pt x="361354" y="0"/>
                </a:moveTo>
                <a:lnTo>
                  <a:pt x="7281316" y="0"/>
                </a:lnTo>
                <a:lnTo>
                  <a:pt x="7281316" y="6858000"/>
                </a:lnTo>
                <a:lnTo>
                  <a:pt x="696735" y="6858000"/>
                </a:lnTo>
                <a:lnTo>
                  <a:pt x="690849" y="6842426"/>
                </a:lnTo>
                <a:cubicBezTo>
                  <a:pt x="-65870" y="4704140"/>
                  <a:pt x="-226206" y="2374054"/>
                  <a:pt x="335637" y="94722"/>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89CC0F1E-BAA2-47B1-8F83-7ECB9FD9E0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89558" y="0"/>
            <a:ext cx="6999394" cy="6858000"/>
          </a:xfrm>
          <a:custGeom>
            <a:avLst/>
            <a:gdLst>
              <a:gd name="connsiteX0" fmla="*/ 6999394 w 6999394"/>
              <a:gd name="connsiteY0" fmla="*/ 0 h 6858000"/>
              <a:gd name="connsiteX1" fmla="*/ 6999394 w 6999394"/>
              <a:gd name="connsiteY1" fmla="*/ 6858000 h 6858000"/>
              <a:gd name="connsiteX2" fmla="*/ 717029 w 6999394"/>
              <a:gd name="connsiteY2" fmla="*/ 6858000 h 6858000"/>
              <a:gd name="connsiteX3" fmla="*/ 623642 w 6999394"/>
              <a:gd name="connsiteY3" fmla="*/ 6599363 h 6858000"/>
              <a:gd name="connsiteX4" fmla="*/ 319533 w 6999394"/>
              <a:gd name="connsiteY4" fmla="*/ 193787 h 6858000"/>
              <a:gd name="connsiteX5" fmla="*/ 371685 w 6999394"/>
              <a:gd name="connsiteY5" fmla="*/ 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99394" h="6858000">
                <a:moveTo>
                  <a:pt x="6999394" y="0"/>
                </a:moveTo>
                <a:lnTo>
                  <a:pt x="6999394" y="6858000"/>
                </a:lnTo>
                <a:lnTo>
                  <a:pt x="717029" y="6858000"/>
                </a:lnTo>
                <a:lnTo>
                  <a:pt x="623642" y="6599363"/>
                </a:lnTo>
                <a:cubicBezTo>
                  <a:pt x="-67685" y="4563346"/>
                  <a:pt x="-206622" y="2355719"/>
                  <a:pt x="319533" y="193787"/>
                </a:cubicBezTo>
                <a:lnTo>
                  <a:pt x="371685" y="1"/>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Zástupný obsah 8">
            <a:extLst>
              <a:ext uri="{FF2B5EF4-FFF2-40B4-BE49-F238E27FC236}">
                <a16:creationId xmlns:a16="http://schemas.microsoft.com/office/drawing/2014/main" id="{FE8506F7-E1BA-AB12-1F17-47CBDE8CC3B4}"/>
              </a:ext>
            </a:extLst>
          </p:cNvPr>
          <p:cNvSpPr>
            <a:spLocks noGrp="1"/>
          </p:cNvSpPr>
          <p:nvPr>
            <p:ph idx="1"/>
          </p:nvPr>
        </p:nvSpPr>
        <p:spPr>
          <a:xfrm>
            <a:off x="7148052" y="1295105"/>
            <a:ext cx="3647767" cy="4267790"/>
          </a:xfrm>
        </p:spPr>
        <p:txBody>
          <a:bodyPr anchor="ctr">
            <a:normAutofit/>
          </a:bodyPr>
          <a:lstStyle/>
          <a:p>
            <a:pPr marL="0" indent="0">
              <a:buNone/>
            </a:pPr>
            <a:endParaRPr lang="cs-CZ" sz="2400" dirty="0">
              <a:solidFill>
                <a:schemeClr val="bg1"/>
              </a:solidFill>
            </a:endParaRPr>
          </a:p>
          <a:p>
            <a:endParaRPr lang="cs-CZ" sz="2400" dirty="0">
              <a:solidFill>
                <a:schemeClr val="bg1"/>
              </a:solidFill>
            </a:endParaRPr>
          </a:p>
        </p:txBody>
      </p:sp>
      <p:graphicFrame>
        <p:nvGraphicFramePr>
          <p:cNvPr id="2" name="Diagram 1">
            <a:extLst>
              <a:ext uri="{FF2B5EF4-FFF2-40B4-BE49-F238E27FC236}">
                <a16:creationId xmlns:a16="http://schemas.microsoft.com/office/drawing/2014/main" id="{09DD96A1-9DE9-74A5-64B6-C4BEEFF5AACB}"/>
              </a:ext>
            </a:extLst>
          </p:cNvPr>
          <p:cNvGraphicFramePr/>
          <p:nvPr>
            <p:extLst>
              <p:ext uri="{D42A27DB-BD31-4B8C-83A1-F6EECF244321}">
                <p14:modId xmlns:p14="http://schemas.microsoft.com/office/powerpoint/2010/main" val="250324228"/>
              </p:ext>
            </p:extLst>
          </p:nvPr>
        </p:nvGraphicFramePr>
        <p:xfrm>
          <a:off x="5736693" y="797308"/>
          <a:ext cx="6254592" cy="163437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Podnadpis 2">
            <a:extLst>
              <a:ext uri="{FF2B5EF4-FFF2-40B4-BE49-F238E27FC236}">
                <a16:creationId xmlns:a16="http://schemas.microsoft.com/office/drawing/2014/main" id="{8802ABA5-80FB-6279-3CC5-5105484F6C08}"/>
              </a:ext>
            </a:extLst>
          </p:cNvPr>
          <p:cNvSpPr txBox="1">
            <a:spLocks/>
          </p:cNvSpPr>
          <p:nvPr/>
        </p:nvSpPr>
        <p:spPr>
          <a:xfrm>
            <a:off x="776748" y="3445237"/>
            <a:ext cx="3195484" cy="516833"/>
          </a:xfrm>
          <a:prstGeom prst="rect">
            <a:avLst/>
          </a:prstGeom>
          <a:no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cs-CZ" sz="4000" dirty="0"/>
              <a:t>5. fáze – práce s doplňky</a:t>
            </a:r>
          </a:p>
        </p:txBody>
      </p:sp>
      <p:graphicFrame>
        <p:nvGraphicFramePr>
          <p:cNvPr id="4" name="Diagram 3">
            <a:extLst>
              <a:ext uri="{FF2B5EF4-FFF2-40B4-BE49-F238E27FC236}">
                <a16:creationId xmlns:a16="http://schemas.microsoft.com/office/drawing/2014/main" id="{4D556436-01FD-7890-0AAA-D49A5476EE45}"/>
              </a:ext>
            </a:extLst>
          </p:cNvPr>
          <p:cNvGraphicFramePr/>
          <p:nvPr>
            <p:extLst>
              <p:ext uri="{D42A27DB-BD31-4B8C-83A1-F6EECF244321}">
                <p14:modId xmlns:p14="http://schemas.microsoft.com/office/powerpoint/2010/main" val="1009988347"/>
              </p:ext>
            </p:extLst>
          </p:nvPr>
        </p:nvGraphicFramePr>
        <p:xfrm>
          <a:off x="5735996" y="2925650"/>
          <a:ext cx="6253200" cy="1634374"/>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aphicFrame>
        <p:nvGraphicFramePr>
          <p:cNvPr id="5" name="Diagram 4">
            <a:extLst>
              <a:ext uri="{FF2B5EF4-FFF2-40B4-BE49-F238E27FC236}">
                <a16:creationId xmlns:a16="http://schemas.microsoft.com/office/drawing/2014/main" id="{DFEB35D9-0BC8-9853-29DF-A3E35323CC3C}"/>
              </a:ext>
            </a:extLst>
          </p:cNvPr>
          <p:cNvGraphicFramePr/>
          <p:nvPr>
            <p:extLst>
              <p:ext uri="{D42A27DB-BD31-4B8C-83A1-F6EECF244321}">
                <p14:modId xmlns:p14="http://schemas.microsoft.com/office/powerpoint/2010/main" val="1298914882"/>
              </p:ext>
            </p:extLst>
          </p:nvPr>
        </p:nvGraphicFramePr>
        <p:xfrm>
          <a:off x="5735996" y="5053992"/>
          <a:ext cx="6253200" cy="1634374"/>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pic>
        <p:nvPicPr>
          <p:cNvPr id="10" name="Picture 4" descr="Co je to to Mosquitto? | Interval.cz">
            <a:extLst>
              <a:ext uri="{FF2B5EF4-FFF2-40B4-BE49-F238E27FC236}">
                <a16:creationId xmlns:a16="http://schemas.microsoft.com/office/drawing/2014/main" id="{CBB9F0DA-83AC-2F9E-FFC7-8E4E8EF11F27}"/>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8405744" y="145037"/>
            <a:ext cx="913705" cy="900000"/>
          </a:xfrm>
          <a:prstGeom prst="rect">
            <a:avLst/>
          </a:prstGeom>
          <a:noFill/>
          <a:extLst>
            <a:ext uri="{909E8E84-426E-40DD-AFC4-6F175D3DCCD1}">
              <a14:hiddenFill xmlns:a14="http://schemas.microsoft.com/office/drawing/2010/main">
                <a:solidFill>
                  <a:srgbClr val="FFFFFF"/>
                </a:solidFill>
              </a14:hiddenFill>
            </a:ext>
          </a:extLst>
        </p:spPr>
      </p:pic>
      <p:pic>
        <p:nvPicPr>
          <p:cNvPr id="11" name="Obrázek 10">
            <a:extLst>
              <a:ext uri="{FF2B5EF4-FFF2-40B4-BE49-F238E27FC236}">
                <a16:creationId xmlns:a16="http://schemas.microsoft.com/office/drawing/2014/main" id="{9DA313A2-AE33-90E0-C21E-065FC451F478}"/>
              </a:ext>
            </a:extLst>
          </p:cNvPr>
          <p:cNvPicPr>
            <a:picLocks noChangeAspect="1"/>
          </p:cNvPicPr>
          <p:nvPr/>
        </p:nvPicPr>
        <p:blipFill>
          <a:blip r:embed="rId19"/>
          <a:stretch>
            <a:fillRect/>
          </a:stretch>
        </p:blipFill>
        <p:spPr>
          <a:xfrm>
            <a:off x="8412596" y="2263447"/>
            <a:ext cx="900000" cy="900000"/>
          </a:xfrm>
          <a:prstGeom prst="rect">
            <a:avLst/>
          </a:prstGeom>
        </p:spPr>
      </p:pic>
      <p:pic>
        <p:nvPicPr>
          <p:cNvPr id="12" name="Obrázek 11">
            <a:extLst>
              <a:ext uri="{FF2B5EF4-FFF2-40B4-BE49-F238E27FC236}">
                <a16:creationId xmlns:a16="http://schemas.microsoft.com/office/drawing/2014/main" id="{711BB513-BFAA-D776-3EF4-D20E5070B91C}"/>
              </a:ext>
            </a:extLst>
          </p:cNvPr>
          <p:cNvPicPr>
            <a:picLocks noChangeAspect="1"/>
          </p:cNvPicPr>
          <p:nvPr/>
        </p:nvPicPr>
        <p:blipFill>
          <a:blip r:embed="rId20"/>
          <a:stretch>
            <a:fillRect/>
          </a:stretch>
        </p:blipFill>
        <p:spPr>
          <a:xfrm>
            <a:off x="8419449" y="4301244"/>
            <a:ext cx="900000" cy="900000"/>
          </a:xfrm>
          <a:prstGeom prst="rect">
            <a:avLst/>
          </a:prstGeom>
        </p:spPr>
      </p:pic>
    </p:spTree>
    <p:extLst>
      <p:ext uri="{BB962C8B-B14F-4D97-AF65-F5344CB8AC3E}">
        <p14:creationId xmlns:p14="http://schemas.microsoft.com/office/powerpoint/2010/main" val="1857098661"/>
      </p:ext>
    </p:extLst>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61D6FF"/>
        </a:solidFill>
        <a:effectLst/>
      </p:bgPr>
    </p:bg>
    <p:spTree>
      <p:nvGrpSpPr>
        <p:cNvPr id="1" name=""/>
        <p:cNvGrpSpPr/>
        <p:nvPr/>
      </p:nvGrpSpPr>
      <p:grpSpPr>
        <a:xfrm>
          <a:off x="0" y="0"/>
          <a:ext cx="0" cy="0"/>
          <a:chOff x="0" y="0"/>
          <a:chExt cx="0" cy="0"/>
        </a:xfrm>
      </p:grpSpPr>
      <p:sp>
        <p:nvSpPr>
          <p:cNvPr id="9" name="Zástupný obsah 8">
            <a:extLst>
              <a:ext uri="{FF2B5EF4-FFF2-40B4-BE49-F238E27FC236}">
                <a16:creationId xmlns:a16="http://schemas.microsoft.com/office/drawing/2014/main" id="{FE8506F7-E1BA-AB12-1F17-47CBDE8CC3B4}"/>
              </a:ext>
            </a:extLst>
          </p:cNvPr>
          <p:cNvSpPr>
            <a:spLocks noGrp="1"/>
          </p:cNvSpPr>
          <p:nvPr>
            <p:ph idx="4294967295"/>
          </p:nvPr>
        </p:nvSpPr>
        <p:spPr>
          <a:xfrm>
            <a:off x="8543925" y="1295400"/>
            <a:ext cx="3648075" cy="4267200"/>
          </a:xfrm>
        </p:spPr>
        <p:txBody>
          <a:bodyPr anchor="ctr">
            <a:normAutofit/>
          </a:bodyPr>
          <a:lstStyle/>
          <a:p>
            <a:pPr marL="0" indent="0">
              <a:buNone/>
            </a:pPr>
            <a:endParaRPr lang="cs-CZ" sz="2400" dirty="0">
              <a:solidFill>
                <a:schemeClr val="bg1"/>
              </a:solidFill>
            </a:endParaRPr>
          </a:p>
          <a:p>
            <a:endParaRPr lang="cs-CZ" sz="2400" dirty="0">
              <a:solidFill>
                <a:schemeClr val="bg1"/>
              </a:solidFill>
            </a:endParaRPr>
          </a:p>
        </p:txBody>
      </p:sp>
      <p:pic>
        <p:nvPicPr>
          <p:cNvPr id="15" name="Obrázek 14">
            <a:extLst>
              <a:ext uri="{FF2B5EF4-FFF2-40B4-BE49-F238E27FC236}">
                <a16:creationId xmlns:a16="http://schemas.microsoft.com/office/drawing/2014/main" id="{397F5551-156B-C9A5-0417-1FC4DF547CB4}"/>
              </a:ext>
            </a:extLst>
          </p:cNvPr>
          <p:cNvPicPr>
            <a:picLocks noChangeAspect="1"/>
          </p:cNvPicPr>
          <p:nvPr/>
        </p:nvPicPr>
        <p:blipFill>
          <a:blip r:embed="rId3"/>
          <a:stretch>
            <a:fillRect/>
          </a:stretch>
        </p:blipFill>
        <p:spPr>
          <a:xfrm>
            <a:off x="2716630" y="0"/>
            <a:ext cx="6758740" cy="6858000"/>
          </a:xfrm>
          <a:prstGeom prst="rect">
            <a:avLst/>
          </a:prstGeom>
        </p:spPr>
      </p:pic>
    </p:spTree>
    <p:extLst>
      <p:ext uri="{BB962C8B-B14F-4D97-AF65-F5344CB8AC3E}">
        <p14:creationId xmlns:p14="http://schemas.microsoft.com/office/powerpoint/2010/main" val="256113475"/>
      </p:ext>
    </p:extLst>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0B0F0">
            <a:alpha val="57000"/>
          </a:srgbClr>
        </a:solidFill>
        <a:effectLst/>
      </p:bgPr>
    </p:bg>
    <p:spTree>
      <p:nvGrpSpPr>
        <p:cNvPr id="1" name=""/>
        <p:cNvGrpSpPr/>
        <p:nvPr/>
      </p:nvGrpSpPr>
      <p:grpSpPr>
        <a:xfrm>
          <a:off x="0" y="0"/>
          <a:ext cx="0" cy="0"/>
          <a:chOff x="0" y="0"/>
          <a:chExt cx="0" cy="0"/>
        </a:xfrm>
      </p:grpSpPr>
      <p:sp>
        <p:nvSpPr>
          <p:cNvPr id="6" name="Nadpis 5">
            <a:extLst>
              <a:ext uri="{FF2B5EF4-FFF2-40B4-BE49-F238E27FC236}">
                <a16:creationId xmlns:a16="http://schemas.microsoft.com/office/drawing/2014/main" id="{ED497F11-EBF1-1AA5-7BBE-CD5EE613F5A0}"/>
              </a:ext>
            </a:extLst>
          </p:cNvPr>
          <p:cNvSpPr>
            <a:spLocks noGrp="1"/>
          </p:cNvSpPr>
          <p:nvPr>
            <p:ph type="title"/>
          </p:nvPr>
        </p:nvSpPr>
        <p:spPr>
          <a:xfrm>
            <a:off x="442108" y="2103315"/>
            <a:ext cx="4020593" cy="2647929"/>
          </a:xfrm>
        </p:spPr>
        <p:txBody>
          <a:bodyPr anchor="ctr">
            <a:normAutofit fontScale="90000"/>
          </a:bodyPr>
          <a:lstStyle/>
          <a:p>
            <a:pPr algn="ctr"/>
            <a:r>
              <a:rPr lang="cs-CZ" sz="6600" b="1" dirty="0"/>
              <a:t>PRINCIP</a:t>
            </a:r>
            <a:br>
              <a:rPr lang="cs-CZ" sz="6600" b="1" dirty="0"/>
            </a:br>
            <a:r>
              <a:rPr lang="cs-CZ" sz="6600" b="1" dirty="0"/>
              <a:t>FUNGOVÁNÍ</a:t>
            </a:r>
          </a:p>
        </p:txBody>
      </p:sp>
      <p:sp>
        <p:nvSpPr>
          <p:cNvPr id="14" name="Freeform: Shape 13">
            <a:extLst>
              <a:ext uri="{FF2B5EF4-FFF2-40B4-BE49-F238E27FC236}">
                <a16:creationId xmlns:a16="http://schemas.microsoft.com/office/drawing/2014/main" id="{DFF2AC85-FAA0-4844-813F-83C04D7382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7636" y="0"/>
            <a:ext cx="7281316" cy="6858000"/>
          </a:xfrm>
          <a:custGeom>
            <a:avLst/>
            <a:gdLst>
              <a:gd name="connsiteX0" fmla="*/ 361354 w 7281316"/>
              <a:gd name="connsiteY0" fmla="*/ 0 h 6858000"/>
              <a:gd name="connsiteX1" fmla="*/ 7281316 w 7281316"/>
              <a:gd name="connsiteY1" fmla="*/ 0 h 6858000"/>
              <a:gd name="connsiteX2" fmla="*/ 7281316 w 7281316"/>
              <a:gd name="connsiteY2" fmla="*/ 6858000 h 6858000"/>
              <a:gd name="connsiteX3" fmla="*/ 696735 w 7281316"/>
              <a:gd name="connsiteY3" fmla="*/ 6858000 h 6858000"/>
              <a:gd name="connsiteX4" fmla="*/ 690849 w 7281316"/>
              <a:gd name="connsiteY4" fmla="*/ 6842426 h 6858000"/>
              <a:gd name="connsiteX5" fmla="*/ 335637 w 7281316"/>
              <a:gd name="connsiteY5" fmla="*/ 9472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81316" h="6858000">
                <a:moveTo>
                  <a:pt x="361354" y="0"/>
                </a:moveTo>
                <a:lnTo>
                  <a:pt x="7281316" y="0"/>
                </a:lnTo>
                <a:lnTo>
                  <a:pt x="7281316" y="6858000"/>
                </a:lnTo>
                <a:lnTo>
                  <a:pt x="696735" y="6858000"/>
                </a:lnTo>
                <a:lnTo>
                  <a:pt x="690849" y="6842426"/>
                </a:lnTo>
                <a:cubicBezTo>
                  <a:pt x="-65870" y="4704140"/>
                  <a:pt x="-226206" y="2374054"/>
                  <a:pt x="335637" y="94722"/>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89CC0F1E-BAA2-47B1-8F83-7ECB9FD9E0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89558" y="0"/>
            <a:ext cx="6999394" cy="6858000"/>
          </a:xfrm>
          <a:custGeom>
            <a:avLst/>
            <a:gdLst>
              <a:gd name="connsiteX0" fmla="*/ 6999394 w 6999394"/>
              <a:gd name="connsiteY0" fmla="*/ 0 h 6858000"/>
              <a:gd name="connsiteX1" fmla="*/ 6999394 w 6999394"/>
              <a:gd name="connsiteY1" fmla="*/ 6858000 h 6858000"/>
              <a:gd name="connsiteX2" fmla="*/ 717029 w 6999394"/>
              <a:gd name="connsiteY2" fmla="*/ 6858000 h 6858000"/>
              <a:gd name="connsiteX3" fmla="*/ 623642 w 6999394"/>
              <a:gd name="connsiteY3" fmla="*/ 6599363 h 6858000"/>
              <a:gd name="connsiteX4" fmla="*/ 319533 w 6999394"/>
              <a:gd name="connsiteY4" fmla="*/ 193787 h 6858000"/>
              <a:gd name="connsiteX5" fmla="*/ 371685 w 6999394"/>
              <a:gd name="connsiteY5" fmla="*/ 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99394" h="6858000">
                <a:moveTo>
                  <a:pt x="6999394" y="0"/>
                </a:moveTo>
                <a:lnTo>
                  <a:pt x="6999394" y="6858000"/>
                </a:lnTo>
                <a:lnTo>
                  <a:pt x="717029" y="6858000"/>
                </a:lnTo>
                <a:lnTo>
                  <a:pt x="623642" y="6599363"/>
                </a:lnTo>
                <a:cubicBezTo>
                  <a:pt x="-67685" y="4563346"/>
                  <a:pt x="-206622" y="2355719"/>
                  <a:pt x="319533" y="193787"/>
                </a:cubicBezTo>
                <a:lnTo>
                  <a:pt x="371685" y="1"/>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2" name="Diagram 41">
            <a:extLst>
              <a:ext uri="{FF2B5EF4-FFF2-40B4-BE49-F238E27FC236}">
                <a16:creationId xmlns:a16="http://schemas.microsoft.com/office/drawing/2014/main" id="{19952ABD-5857-AFE9-12C1-AFFB76330750}"/>
              </a:ext>
            </a:extLst>
          </p:cNvPr>
          <p:cNvGraphicFramePr/>
          <p:nvPr>
            <p:extLst>
              <p:ext uri="{D42A27DB-BD31-4B8C-83A1-F6EECF244321}">
                <p14:modId xmlns:p14="http://schemas.microsoft.com/office/powerpoint/2010/main" val="3763336160"/>
              </p:ext>
            </p:extLst>
          </p:nvPr>
        </p:nvGraphicFramePr>
        <p:xfrm>
          <a:off x="5635342" y="717945"/>
          <a:ext cx="6281355"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0068430"/>
      </p:ext>
    </p:extLst>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Nahrávání obrazovky 12">
            <a:hlinkClick r:id="" action="ppaction://media"/>
            <a:extLst>
              <a:ext uri="{FF2B5EF4-FFF2-40B4-BE49-F238E27FC236}">
                <a16:creationId xmlns:a16="http://schemas.microsoft.com/office/drawing/2014/main" id="{F571693E-0982-C976-2B4D-977D1398EAF3}"/>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a:prstGeom prst="rect">
            <a:avLst/>
          </a:prstGeom>
        </p:spPr>
      </p:pic>
    </p:spTree>
    <p:extLst>
      <p:ext uri="{BB962C8B-B14F-4D97-AF65-F5344CB8AC3E}">
        <p14:creationId xmlns:p14="http://schemas.microsoft.com/office/powerpoint/2010/main" val="345091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6439"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3"/>
                </p:tgtEl>
              </p:cMediaNode>
            </p:video>
            <p:seq concurrent="1" nextAc="seek">
              <p:cTn id="8" restart="whenNotActive" fill="hold" evtFilter="cancelBubble" nodeType="interactiveSeq">
                <p:stCondLst>
                  <p:cond evt="onClick" delay="0">
                    <p:tgtEl>
                      <p:spTgt spid="1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3"/>
                                        </p:tgtEl>
                                      </p:cBhvr>
                                    </p:cmd>
                                  </p:childTnLst>
                                </p:cTn>
                              </p:par>
                            </p:childTnLst>
                          </p:cTn>
                        </p:par>
                      </p:childTnLst>
                    </p:cTn>
                  </p:par>
                </p:childTnLst>
              </p:cTn>
              <p:nextCondLst>
                <p:cond evt="onClick" delay="0">
                  <p:tgtEl>
                    <p:spTgt spid="13"/>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0B0F0">
            <a:alpha val="57000"/>
          </a:srgbClr>
        </a:solidFill>
        <a:effectLst/>
      </p:bgPr>
    </p:bg>
    <p:spTree>
      <p:nvGrpSpPr>
        <p:cNvPr id="1" name=""/>
        <p:cNvGrpSpPr/>
        <p:nvPr/>
      </p:nvGrpSpPr>
      <p:grpSpPr>
        <a:xfrm>
          <a:off x="0" y="0"/>
          <a:ext cx="0" cy="0"/>
          <a:chOff x="0" y="0"/>
          <a:chExt cx="0" cy="0"/>
        </a:xfrm>
      </p:grpSpPr>
      <p:sp>
        <p:nvSpPr>
          <p:cNvPr id="6" name="Nadpis 5">
            <a:extLst>
              <a:ext uri="{FF2B5EF4-FFF2-40B4-BE49-F238E27FC236}">
                <a16:creationId xmlns:a16="http://schemas.microsoft.com/office/drawing/2014/main" id="{ED497F11-EBF1-1AA5-7BBE-CD5EE613F5A0}"/>
              </a:ext>
            </a:extLst>
          </p:cNvPr>
          <p:cNvSpPr>
            <a:spLocks noGrp="1"/>
          </p:cNvSpPr>
          <p:nvPr>
            <p:ph type="title"/>
          </p:nvPr>
        </p:nvSpPr>
        <p:spPr>
          <a:xfrm>
            <a:off x="753007" y="2636648"/>
            <a:ext cx="3428375" cy="1584703"/>
          </a:xfrm>
        </p:spPr>
        <p:txBody>
          <a:bodyPr anchor="ctr">
            <a:normAutofit fontScale="90000"/>
          </a:bodyPr>
          <a:lstStyle/>
          <a:p>
            <a:pPr algn="ctr"/>
            <a:r>
              <a:rPr lang="cs-CZ" sz="6600" b="1" dirty="0"/>
              <a:t>VÝSLEDKY PRÁCE</a:t>
            </a:r>
          </a:p>
        </p:txBody>
      </p:sp>
      <p:sp>
        <p:nvSpPr>
          <p:cNvPr id="14" name="Freeform: Shape 13">
            <a:extLst>
              <a:ext uri="{FF2B5EF4-FFF2-40B4-BE49-F238E27FC236}">
                <a16:creationId xmlns:a16="http://schemas.microsoft.com/office/drawing/2014/main" id="{DFF2AC85-FAA0-4844-813F-83C04D7382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7636" y="0"/>
            <a:ext cx="7281316" cy="6858000"/>
          </a:xfrm>
          <a:custGeom>
            <a:avLst/>
            <a:gdLst>
              <a:gd name="connsiteX0" fmla="*/ 361354 w 7281316"/>
              <a:gd name="connsiteY0" fmla="*/ 0 h 6858000"/>
              <a:gd name="connsiteX1" fmla="*/ 7281316 w 7281316"/>
              <a:gd name="connsiteY1" fmla="*/ 0 h 6858000"/>
              <a:gd name="connsiteX2" fmla="*/ 7281316 w 7281316"/>
              <a:gd name="connsiteY2" fmla="*/ 6858000 h 6858000"/>
              <a:gd name="connsiteX3" fmla="*/ 696735 w 7281316"/>
              <a:gd name="connsiteY3" fmla="*/ 6858000 h 6858000"/>
              <a:gd name="connsiteX4" fmla="*/ 690849 w 7281316"/>
              <a:gd name="connsiteY4" fmla="*/ 6842426 h 6858000"/>
              <a:gd name="connsiteX5" fmla="*/ 335637 w 7281316"/>
              <a:gd name="connsiteY5" fmla="*/ 9472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81316" h="6858000">
                <a:moveTo>
                  <a:pt x="361354" y="0"/>
                </a:moveTo>
                <a:lnTo>
                  <a:pt x="7281316" y="0"/>
                </a:lnTo>
                <a:lnTo>
                  <a:pt x="7281316" y="6858000"/>
                </a:lnTo>
                <a:lnTo>
                  <a:pt x="696735" y="6858000"/>
                </a:lnTo>
                <a:lnTo>
                  <a:pt x="690849" y="6842426"/>
                </a:lnTo>
                <a:cubicBezTo>
                  <a:pt x="-65870" y="4704140"/>
                  <a:pt x="-226206" y="2374054"/>
                  <a:pt x="335637" y="94722"/>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89CC0F1E-BAA2-47B1-8F83-7ECB9FD9E0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89558" y="0"/>
            <a:ext cx="6999394" cy="6858000"/>
          </a:xfrm>
          <a:custGeom>
            <a:avLst/>
            <a:gdLst>
              <a:gd name="connsiteX0" fmla="*/ 6999394 w 6999394"/>
              <a:gd name="connsiteY0" fmla="*/ 0 h 6858000"/>
              <a:gd name="connsiteX1" fmla="*/ 6999394 w 6999394"/>
              <a:gd name="connsiteY1" fmla="*/ 6858000 h 6858000"/>
              <a:gd name="connsiteX2" fmla="*/ 717029 w 6999394"/>
              <a:gd name="connsiteY2" fmla="*/ 6858000 h 6858000"/>
              <a:gd name="connsiteX3" fmla="*/ 623642 w 6999394"/>
              <a:gd name="connsiteY3" fmla="*/ 6599363 h 6858000"/>
              <a:gd name="connsiteX4" fmla="*/ 319533 w 6999394"/>
              <a:gd name="connsiteY4" fmla="*/ 193787 h 6858000"/>
              <a:gd name="connsiteX5" fmla="*/ 371685 w 6999394"/>
              <a:gd name="connsiteY5" fmla="*/ 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99394" h="6858000">
                <a:moveTo>
                  <a:pt x="6999394" y="0"/>
                </a:moveTo>
                <a:lnTo>
                  <a:pt x="6999394" y="6858000"/>
                </a:lnTo>
                <a:lnTo>
                  <a:pt x="717029" y="6858000"/>
                </a:lnTo>
                <a:lnTo>
                  <a:pt x="623642" y="6599363"/>
                </a:lnTo>
                <a:cubicBezTo>
                  <a:pt x="-67685" y="4563346"/>
                  <a:pt x="-206622" y="2355719"/>
                  <a:pt x="319533" y="193787"/>
                </a:cubicBezTo>
                <a:lnTo>
                  <a:pt x="371685" y="1"/>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Zástupný obsah 8">
            <a:extLst>
              <a:ext uri="{FF2B5EF4-FFF2-40B4-BE49-F238E27FC236}">
                <a16:creationId xmlns:a16="http://schemas.microsoft.com/office/drawing/2014/main" id="{FE8506F7-E1BA-AB12-1F17-47CBDE8CC3B4}"/>
              </a:ext>
            </a:extLst>
          </p:cNvPr>
          <p:cNvSpPr>
            <a:spLocks noGrp="1"/>
          </p:cNvSpPr>
          <p:nvPr>
            <p:ph idx="1"/>
          </p:nvPr>
        </p:nvSpPr>
        <p:spPr>
          <a:xfrm>
            <a:off x="7148052" y="1295105"/>
            <a:ext cx="3647767" cy="4267790"/>
          </a:xfrm>
        </p:spPr>
        <p:txBody>
          <a:bodyPr anchor="ctr">
            <a:normAutofit/>
          </a:bodyPr>
          <a:lstStyle/>
          <a:p>
            <a:pPr marL="0" indent="0">
              <a:buNone/>
            </a:pPr>
            <a:endParaRPr lang="cs-CZ" sz="2400" dirty="0">
              <a:solidFill>
                <a:schemeClr val="bg1"/>
              </a:solidFill>
            </a:endParaRPr>
          </a:p>
          <a:p>
            <a:endParaRPr lang="cs-CZ" sz="2400" dirty="0">
              <a:solidFill>
                <a:schemeClr val="bg1"/>
              </a:solidFill>
            </a:endParaRPr>
          </a:p>
        </p:txBody>
      </p:sp>
      <p:graphicFrame>
        <p:nvGraphicFramePr>
          <p:cNvPr id="57" name="Diagram 56">
            <a:extLst>
              <a:ext uri="{FF2B5EF4-FFF2-40B4-BE49-F238E27FC236}">
                <a16:creationId xmlns:a16="http://schemas.microsoft.com/office/drawing/2014/main" id="{36165504-292B-6810-53D6-4849BF35821F}"/>
              </a:ext>
            </a:extLst>
          </p:cNvPr>
          <p:cNvGraphicFramePr/>
          <p:nvPr>
            <p:extLst>
              <p:ext uri="{D42A27DB-BD31-4B8C-83A1-F6EECF244321}">
                <p14:modId xmlns:p14="http://schemas.microsoft.com/office/powerpoint/2010/main" val="2126595630"/>
              </p:ext>
            </p:extLst>
          </p:nvPr>
        </p:nvGraphicFramePr>
        <p:xfrm>
          <a:off x="5287357" y="203201"/>
          <a:ext cx="6610004" cy="63093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8" name="Grafický objekt 57" descr="Zaškrtnutí obrys">
            <a:extLst>
              <a:ext uri="{FF2B5EF4-FFF2-40B4-BE49-F238E27FC236}">
                <a16:creationId xmlns:a16="http://schemas.microsoft.com/office/drawing/2014/main" id="{C0C87C23-1827-7C74-D6BE-C7FF72DE8B9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311073" y="345439"/>
            <a:ext cx="720000" cy="720000"/>
          </a:xfrm>
          <a:prstGeom prst="rect">
            <a:avLst/>
          </a:prstGeom>
        </p:spPr>
      </p:pic>
      <p:pic>
        <p:nvPicPr>
          <p:cNvPr id="60" name="Grafický objekt 59" descr="Pruhový graf obrys">
            <a:extLst>
              <a:ext uri="{FF2B5EF4-FFF2-40B4-BE49-F238E27FC236}">
                <a16:creationId xmlns:a16="http://schemas.microsoft.com/office/drawing/2014/main" id="{A99B8542-B782-87CB-389B-E5AE2FC2C60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724874" y="4303587"/>
            <a:ext cx="720000" cy="720000"/>
          </a:xfrm>
          <a:prstGeom prst="rect">
            <a:avLst/>
          </a:prstGeom>
        </p:spPr>
      </p:pic>
      <p:pic>
        <p:nvPicPr>
          <p:cNvPr id="62" name="Grafický objekt 61" descr="Tužka obrys">
            <a:extLst>
              <a:ext uri="{FF2B5EF4-FFF2-40B4-BE49-F238E27FC236}">
                <a16:creationId xmlns:a16="http://schemas.microsoft.com/office/drawing/2014/main" id="{F95E0F40-1EDC-ED49-209E-8BD6DCB25B3C}"/>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5768262" y="1600949"/>
            <a:ext cx="720000" cy="720000"/>
          </a:xfrm>
          <a:prstGeom prst="rect">
            <a:avLst/>
          </a:prstGeom>
        </p:spPr>
      </p:pic>
      <p:pic>
        <p:nvPicPr>
          <p:cNvPr id="66" name="Grafický objekt 65" descr="Chat obrys">
            <a:extLst>
              <a:ext uri="{FF2B5EF4-FFF2-40B4-BE49-F238E27FC236}">
                <a16:creationId xmlns:a16="http://schemas.microsoft.com/office/drawing/2014/main" id="{A6D03B27-082E-6A4F-985B-194A1FCF1B90}"/>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5497705" y="3039751"/>
            <a:ext cx="720000" cy="720000"/>
          </a:xfrm>
          <a:prstGeom prst="rect">
            <a:avLst/>
          </a:prstGeom>
        </p:spPr>
      </p:pic>
      <p:pic>
        <p:nvPicPr>
          <p:cNvPr id="68" name="Grafický objekt 67" descr="Hlava s ozubenými koly obrys">
            <a:extLst>
              <a:ext uri="{FF2B5EF4-FFF2-40B4-BE49-F238E27FC236}">
                <a16:creationId xmlns:a16="http://schemas.microsoft.com/office/drawing/2014/main" id="{EADE0694-2B3F-0D0B-DE9E-770122A008CA}"/>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6229578" y="5668349"/>
            <a:ext cx="720000" cy="720000"/>
          </a:xfrm>
          <a:prstGeom prst="rect">
            <a:avLst/>
          </a:prstGeom>
        </p:spPr>
      </p:pic>
    </p:spTree>
    <p:extLst>
      <p:ext uri="{BB962C8B-B14F-4D97-AF65-F5344CB8AC3E}">
        <p14:creationId xmlns:p14="http://schemas.microsoft.com/office/powerpoint/2010/main" val="1960317177"/>
      </p:ext>
    </p:extLst>
  </p:cSld>
  <p:clrMapOvr>
    <a:overrideClrMapping bg1="dk1" tx1="lt1" bg2="dk2" tx2="lt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0B0F0">
            <a:alpha val="57000"/>
          </a:srgbClr>
        </a:solidFill>
        <a:effectLst/>
      </p:bgPr>
    </p:bg>
    <p:spTree>
      <p:nvGrpSpPr>
        <p:cNvPr id="1" name=""/>
        <p:cNvGrpSpPr/>
        <p:nvPr/>
      </p:nvGrpSpPr>
      <p:grpSpPr>
        <a:xfrm>
          <a:off x="0" y="0"/>
          <a:ext cx="0" cy="0"/>
          <a:chOff x="0" y="0"/>
          <a:chExt cx="0" cy="0"/>
        </a:xfrm>
      </p:grpSpPr>
      <p:sp>
        <p:nvSpPr>
          <p:cNvPr id="6" name="Nadpis 5">
            <a:extLst>
              <a:ext uri="{FF2B5EF4-FFF2-40B4-BE49-F238E27FC236}">
                <a16:creationId xmlns:a16="http://schemas.microsoft.com/office/drawing/2014/main" id="{ED497F11-EBF1-1AA5-7BBE-CD5EE613F5A0}"/>
              </a:ext>
            </a:extLst>
          </p:cNvPr>
          <p:cNvSpPr>
            <a:spLocks noGrp="1"/>
          </p:cNvSpPr>
          <p:nvPr>
            <p:ph type="title"/>
          </p:nvPr>
        </p:nvSpPr>
        <p:spPr>
          <a:xfrm>
            <a:off x="753007" y="2636648"/>
            <a:ext cx="3428375" cy="1584703"/>
          </a:xfrm>
        </p:spPr>
        <p:txBody>
          <a:bodyPr anchor="ctr">
            <a:normAutofit fontScale="90000"/>
          </a:bodyPr>
          <a:lstStyle/>
          <a:p>
            <a:pPr algn="ctr"/>
            <a:r>
              <a:rPr lang="cs-CZ" sz="6600" b="1" dirty="0"/>
              <a:t>MOŽNÁ VYLEPŠENÍ</a:t>
            </a:r>
          </a:p>
        </p:txBody>
      </p:sp>
      <p:sp>
        <p:nvSpPr>
          <p:cNvPr id="14" name="Freeform: Shape 13">
            <a:extLst>
              <a:ext uri="{FF2B5EF4-FFF2-40B4-BE49-F238E27FC236}">
                <a16:creationId xmlns:a16="http://schemas.microsoft.com/office/drawing/2014/main" id="{DFF2AC85-FAA0-4844-813F-83C04D7382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7636" y="0"/>
            <a:ext cx="7281316" cy="6858000"/>
          </a:xfrm>
          <a:custGeom>
            <a:avLst/>
            <a:gdLst>
              <a:gd name="connsiteX0" fmla="*/ 361354 w 7281316"/>
              <a:gd name="connsiteY0" fmla="*/ 0 h 6858000"/>
              <a:gd name="connsiteX1" fmla="*/ 7281316 w 7281316"/>
              <a:gd name="connsiteY1" fmla="*/ 0 h 6858000"/>
              <a:gd name="connsiteX2" fmla="*/ 7281316 w 7281316"/>
              <a:gd name="connsiteY2" fmla="*/ 6858000 h 6858000"/>
              <a:gd name="connsiteX3" fmla="*/ 696735 w 7281316"/>
              <a:gd name="connsiteY3" fmla="*/ 6858000 h 6858000"/>
              <a:gd name="connsiteX4" fmla="*/ 690849 w 7281316"/>
              <a:gd name="connsiteY4" fmla="*/ 6842426 h 6858000"/>
              <a:gd name="connsiteX5" fmla="*/ 335637 w 7281316"/>
              <a:gd name="connsiteY5" fmla="*/ 9472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81316" h="6858000">
                <a:moveTo>
                  <a:pt x="361354" y="0"/>
                </a:moveTo>
                <a:lnTo>
                  <a:pt x="7281316" y="0"/>
                </a:lnTo>
                <a:lnTo>
                  <a:pt x="7281316" y="6858000"/>
                </a:lnTo>
                <a:lnTo>
                  <a:pt x="696735" y="6858000"/>
                </a:lnTo>
                <a:lnTo>
                  <a:pt x="690849" y="6842426"/>
                </a:lnTo>
                <a:cubicBezTo>
                  <a:pt x="-65870" y="4704140"/>
                  <a:pt x="-226206" y="2374054"/>
                  <a:pt x="335637" y="94722"/>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89CC0F1E-BAA2-47B1-8F83-7ECB9FD9E0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89558" y="0"/>
            <a:ext cx="6999394" cy="6858000"/>
          </a:xfrm>
          <a:custGeom>
            <a:avLst/>
            <a:gdLst>
              <a:gd name="connsiteX0" fmla="*/ 6999394 w 6999394"/>
              <a:gd name="connsiteY0" fmla="*/ 0 h 6858000"/>
              <a:gd name="connsiteX1" fmla="*/ 6999394 w 6999394"/>
              <a:gd name="connsiteY1" fmla="*/ 6858000 h 6858000"/>
              <a:gd name="connsiteX2" fmla="*/ 717029 w 6999394"/>
              <a:gd name="connsiteY2" fmla="*/ 6858000 h 6858000"/>
              <a:gd name="connsiteX3" fmla="*/ 623642 w 6999394"/>
              <a:gd name="connsiteY3" fmla="*/ 6599363 h 6858000"/>
              <a:gd name="connsiteX4" fmla="*/ 319533 w 6999394"/>
              <a:gd name="connsiteY4" fmla="*/ 193787 h 6858000"/>
              <a:gd name="connsiteX5" fmla="*/ 371685 w 6999394"/>
              <a:gd name="connsiteY5" fmla="*/ 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99394" h="6858000">
                <a:moveTo>
                  <a:pt x="6999394" y="0"/>
                </a:moveTo>
                <a:lnTo>
                  <a:pt x="6999394" y="6858000"/>
                </a:lnTo>
                <a:lnTo>
                  <a:pt x="717029" y="6858000"/>
                </a:lnTo>
                <a:lnTo>
                  <a:pt x="623642" y="6599363"/>
                </a:lnTo>
                <a:cubicBezTo>
                  <a:pt x="-67685" y="4563346"/>
                  <a:pt x="-206622" y="2355719"/>
                  <a:pt x="319533" y="193787"/>
                </a:cubicBezTo>
                <a:lnTo>
                  <a:pt x="371685" y="1"/>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Zástupný obsah 8">
            <a:extLst>
              <a:ext uri="{FF2B5EF4-FFF2-40B4-BE49-F238E27FC236}">
                <a16:creationId xmlns:a16="http://schemas.microsoft.com/office/drawing/2014/main" id="{FE8506F7-E1BA-AB12-1F17-47CBDE8CC3B4}"/>
              </a:ext>
            </a:extLst>
          </p:cNvPr>
          <p:cNvSpPr>
            <a:spLocks noGrp="1"/>
          </p:cNvSpPr>
          <p:nvPr>
            <p:ph idx="1"/>
          </p:nvPr>
        </p:nvSpPr>
        <p:spPr>
          <a:xfrm>
            <a:off x="7148052" y="1295105"/>
            <a:ext cx="3647767" cy="4267790"/>
          </a:xfrm>
        </p:spPr>
        <p:txBody>
          <a:bodyPr anchor="ctr">
            <a:normAutofit/>
          </a:bodyPr>
          <a:lstStyle/>
          <a:p>
            <a:pPr marL="0" indent="0">
              <a:buNone/>
            </a:pPr>
            <a:endParaRPr lang="cs-CZ" sz="2400" dirty="0">
              <a:solidFill>
                <a:schemeClr val="bg1"/>
              </a:solidFill>
            </a:endParaRPr>
          </a:p>
          <a:p>
            <a:endParaRPr lang="cs-CZ" sz="2400" dirty="0">
              <a:solidFill>
                <a:schemeClr val="bg1"/>
              </a:solidFill>
            </a:endParaRPr>
          </a:p>
        </p:txBody>
      </p:sp>
      <p:graphicFrame>
        <p:nvGraphicFramePr>
          <p:cNvPr id="2" name="Diagram 1">
            <a:extLst>
              <a:ext uri="{FF2B5EF4-FFF2-40B4-BE49-F238E27FC236}">
                <a16:creationId xmlns:a16="http://schemas.microsoft.com/office/drawing/2014/main" id="{55DFD78E-4F23-D371-F946-EFF9B69A0878}"/>
              </a:ext>
            </a:extLst>
          </p:cNvPr>
          <p:cNvGraphicFramePr/>
          <p:nvPr>
            <p:extLst>
              <p:ext uri="{D42A27DB-BD31-4B8C-83A1-F6EECF244321}">
                <p14:modId xmlns:p14="http://schemas.microsoft.com/office/powerpoint/2010/main" val="2533425072"/>
              </p:ext>
            </p:extLst>
          </p:nvPr>
        </p:nvGraphicFramePr>
        <p:xfrm>
          <a:off x="5288400" y="201600"/>
          <a:ext cx="6609600" cy="6310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Grafický objekt 3" descr="Knihy obrys">
            <a:extLst>
              <a:ext uri="{FF2B5EF4-FFF2-40B4-BE49-F238E27FC236}">
                <a16:creationId xmlns:a16="http://schemas.microsoft.com/office/drawing/2014/main" id="{0E508265-A77D-622A-6248-5510D01337D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260176" y="537376"/>
            <a:ext cx="630000" cy="630000"/>
          </a:xfrm>
          <a:prstGeom prst="rect">
            <a:avLst/>
          </a:prstGeom>
        </p:spPr>
      </p:pic>
      <p:pic>
        <p:nvPicPr>
          <p:cNvPr id="7" name="Grafický objekt 6" descr="Větrno obrys">
            <a:extLst>
              <a:ext uri="{FF2B5EF4-FFF2-40B4-BE49-F238E27FC236}">
                <a16:creationId xmlns:a16="http://schemas.microsoft.com/office/drawing/2014/main" id="{78361BC8-E5BE-0B72-B67E-96FE910D1BA9}"/>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730871" y="1564805"/>
            <a:ext cx="630000" cy="630000"/>
          </a:xfrm>
          <a:prstGeom prst="rect">
            <a:avLst/>
          </a:prstGeom>
        </p:spPr>
      </p:pic>
      <p:pic>
        <p:nvPicPr>
          <p:cNvPr id="10" name="Grafický objekt 9" descr="Hrozen vína obrys">
            <a:extLst>
              <a:ext uri="{FF2B5EF4-FFF2-40B4-BE49-F238E27FC236}">
                <a16:creationId xmlns:a16="http://schemas.microsoft.com/office/drawing/2014/main" id="{C529873D-2FD8-45A5-AC3D-2D6D7BBE4A8C}"/>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5466000" y="2518782"/>
            <a:ext cx="630000" cy="630000"/>
          </a:xfrm>
          <a:prstGeom prst="rect">
            <a:avLst/>
          </a:prstGeom>
        </p:spPr>
      </p:pic>
      <p:pic>
        <p:nvPicPr>
          <p:cNvPr id="12" name="Grafický objekt 11" descr="Procesor obrys">
            <a:extLst>
              <a:ext uri="{FF2B5EF4-FFF2-40B4-BE49-F238E27FC236}">
                <a16:creationId xmlns:a16="http://schemas.microsoft.com/office/drawing/2014/main" id="{C900E03D-A7E0-4E3D-D8E4-4E00E60818BA}"/>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5466000" y="3523720"/>
            <a:ext cx="630000" cy="630000"/>
          </a:xfrm>
          <a:prstGeom prst="rect">
            <a:avLst/>
          </a:prstGeom>
        </p:spPr>
      </p:pic>
      <p:pic>
        <p:nvPicPr>
          <p:cNvPr id="15" name="Grafický objekt 14" descr="Nabíjení baterie obrys">
            <a:extLst>
              <a:ext uri="{FF2B5EF4-FFF2-40B4-BE49-F238E27FC236}">
                <a16:creationId xmlns:a16="http://schemas.microsoft.com/office/drawing/2014/main" id="{E18A2DCB-DC67-E402-E4E2-34AA6874C0AB}"/>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5770840" y="4511987"/>
            <a:ext cx="630000" cy="630000"/>
          </a:xfrm>
          <a:prstGeom prst="rect">
            <a:avLst/>
          </a:prstGeom>
        </p:spPr>
      </p:pic>
      <p:pic>
        <p:nvPicPr>
          <p:cNvPr id="18" name="Grafický objekt 17" descr="Krabice obrys">
            <a:extLst>
              <a:ext uri="{FF2B5EF4-FFF2-40B4-BE49-F238E27FC236}">
                <a16:creationId xmlns:a16="http://schemas.microsoft.com/office/drawing/2014/main" id="{D8E6ED1D-F6DC-CBC3-8A3C-F907BD2C340D}"/>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6242902" y="5512193"/>
            <a:ext cx="630000" cy="630000"/>
          </a:xfrm>
          <a:prstGeom prst="rect">
            <a:avLst/>
          </a:prstGeom>
        </p:spPr>
      </p:pic>
    </p:spTree>
    <p:extLst>
      <p:ext uri="{BB962C8B-B14F-4D97-AF65-F5344CB8AC3E}">
        <p14:creationId xmlns:p14="http://schemas.microsoft.com/office/powerpoint/2010/main" val="427714682"/>
      </p:ext>
    </p:extLst>
  </p:cSld>
  <p:clrMapOvr>
    <a:overrideClrMapping bg1="dk1" tx1="lt1" bg2="dk2" tx2="lt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0B0F0">
            <a:alpha val="57000"/>
          </a:srgbClr>
        </a:solidFill>
        <a:effectLst/>
      </p:bgPr>
    </p:bg>
    <p:spTree>
      <p:nvGrpSpPr>
        <p:cNvPr id="1" name=""/>
        <p:cNvGrpSpPr/>
        <p:nvPr/>
      </p:nvGrpSpPr>
      <p:grpSpPr>
        <a:xfrm>
          <a:off x="0" y="0"/>
          <a:ext cx="0" cy="0"/>
          <a:chOff x="0" y="0"/>
          <a:chExt cx="0" cy="0"/>
        </a:xfrm>
      </p:grpSpPr>
      <p:sp>
        <p:nvSpPr>
          <p:cNvPr id="12" name="Freeform: Shape 7">
            <a:extLst>
              <a:ext uri="{FF2B5EF4-FFF2-40B4-BE49-F238E27FC236}">
                <a16:creationId xmlns:a16="http://schemas.microsoft.com/office/drawing/2014/main" id="{66B332A4-D438-4773-A77F-5ED49A448D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53768" y="0"/>
            <a:ext cx="8284464" cy="6858000"/>
          </a:xfrm>
          <a:custGeom>
            <a:avLst/>
            <a:gdLst>
              <a:gd name="connsiteX0" fmla="*/ 1818109 w 8284464"/>
              <a:gd name="connsiteY0" fmla="*/ 0 h 6858000"/>
              <a:gd name="connsiteX1" fmla="*/ 6466355 w 8284464"/>
              <a:gd name="connsiteY1" fmla="*/ 0 h 6858000"/>
              <a:gd name="connsiteX2" fmla="*/ 6620596 w 8284464"/>
              <a:gd name="connsiteY2" fmla="*/ 109683 h 6858000"/>
              <a:gd name="connsiteX3" fmla="*/ 8284464 w 8284464"/>
              <a:gd name="connsiteY3" fmla="*/ 3429000 h 6858000"/>
              <a:gd name="connsiteX4" fmla="*/ 6620596 w 8284464"/>
              <a:gd name="connsiteY4" fmla="*/ 6748318 h 6858000"/>
              <a:gd name="connsiteX5" fmla="*/ 6466355 w 8284464"/>
              <a:gd name="connsiteY5" fmla="*/ 6858000 h 6858000"/>
              <a:gd name="connsiteX6" fmla="*/ 1818109 w 8284464"/>
              <a:gd name="connsiteY6" fmla="*/ 6858000 h 6858000"/>
              <a:gd name="connsiteX7" fmla="*/ 1663869 w 8284464"/>
              <a:gd name="connsiteY7" fmla="*/ 6748318 h 6858000"/>
              <a:gd name="connsiteX8" fmla="*/ 0 w 8284464"/>
              <a:gd name="connsiteY8" fmla="*/ 3429000 h 6858000"/>
              <a:gd name="connsiteX9" fmla="*/ 1663869 w 8284464"/>
              <a:gd name="connsiteY9" fmla="*/ 10968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84464" h="6858000">
                <a:moveTo>
                  <a:pt x="1818109" y="0"/>
                </a:moveTo>
                <a:lnTo>
                  <a:pt x="6466355" y="0"/>
                </a:lnTo>
                <a:lnTo>
                  <a:pt x="6620596" y="109683"/>
                </a:lnTo>
                <a:cubicBezTo>
                  <a:pt x="7630666" y="865069"/>
                  <a:pt x="8284464" y="2070683"/>
                  <a:pt x="8284464" y="3429000"/>
                </a:cubicBezTo>
                <a:cubicBezTo>
                  <a:pt x="8284464" y="4787317"/>
                  <a:pt x="7630666" y="5992931"/>
                  <a:pt x="6620596" y="6748318"/>
                </a:cubicBezTo>
                <a:lnTo>
                  <a:pt x="6466355" y="6858000"/>
                </a:lnTo>
                <a:lnTo>
                  <a:pt x="1818109" y="6858000"/>
                </a:lnTo>
                <a:lnTo>
                  <a:pt x="1663869" y="6748318"/>
                </a:lnTo>
                <a:cubicBezTo>
                  <a:pt x="653798" y="5992931"/>
                  <a:pt x="0" y="4787317"/>
                  <a:pt x="0" y="3429000"/>
                </a:cubicBezTo>
                <a:cubicBezTo>
                  <a:pt x="0" y="2070683"/>
                  <a:pt x="653798" y="865069"/>
                  <a:pt x="1663869" y="109683"/>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Shape 9">
            <a:extLst>
              <a:ext uri="{FF2B5EF4-FFF2-40B4-BE49-F238E27FC236}">
                <a16:creationId xmlns:a16="http://schemas.microsoft.com/office/drawing/2014/main" id="{DF9AD32D-FF05-44F4-BD4D-9CEE89B71E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18360" y="0"/>
            <a:ext cx="7955280" cy="6858000"/>
          </a:xfrm>
          <a:custGeom>
            <a:avLst/>
            <a:gdLst>
              <a:gd name="connsiteX0" fmla="*/ 1962423 w 7955280"/>
              <a:gd name="connsiteY0" fmla="*/ 0 h 6858000"/>
              <a:gd name="connsiteX1" fmla="*/ 5992858 w 7955280"/>
              <a:gd name="connsiteY1" fmla="*/ 0 h 6858000"/>
              <a:gd name="connsiteX2" fmla="*/ 6040191 w 7955280"/>
              <a:gd name="connsiteY2" fmla="*/ 27216 h 6858000"/>
              <a:gd name="connsiteX3" fmla="*/ 7955280 w 7955280"/>
              <a:gd name="connsiteY3" fmla="*/ 3429000 h 6858000"/>
              <a:gd name="connsiteX4" fmla="*/ 6040191 w 7955280"/>
              <a:gd name="connsiteY4" fmla="*/ 6830784 h 6858000"/>
              <a:gd name="connsiteX5" fmla="*/ 5992858 w 7955280"/>
              <a:gd name="connsiteY5" fmla="*/ 6858000 h 6858000"/>
              <a:gd name="connsiteX6" fmla="*/ 1962423 w 7955280"/>
              <a:gd name="connsiteY6" fmla="*/ 6858000 h 6858000"/>
              <a:gd name="connsiteX7" fmla="*/ 1915089 w 7955280"/>
              <a:gd name="connsiteY7" fmla="*/ 6830784 h 6858000"/>
              <a:gd name="connsiteX8" fmla="*/ 0 w 7955280"/>
              <a:gd name="connsiteY8" fmla="*/ 3429000 h 6858000"/>
              <a:gd name="connsiteX9" fmla="*/ 1915089 w 7955280"/>
              <a:gd name="connsiteY9" fmla="*/ 2721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55280" h="6858000">
                <a:moveTo>
                  <a:pt x="1962423" y="0"/>
                </a:moveTo>
                <a:lnTo>
                  <a:pt x="5992858" y="0"/>
                </a:lnTo>
                <a:lnTo>
                  <a:pt x="6040191" y="27216"/>
                </a:lnTo>
                <a:cubicBezTo>
                  <a:pt x="7188332" y="724844"/>
                  <a:pt x="7955280" y="1987357"/>
                  <a:pt x="7955280" y="3429000"/>
                </a:cubicBezTo>
                <a:cubicBezTo>
                  <a:pt x="7955280" y="4870644"/>
                  <a:pt x="7188332" y="6133157"/>
                  <a:pt x="6040191" y="6830784"/>
                </a:cubicBezTo>
                <a:lnTo>
                  <a:pt x="5992858" y="6858000"/>
                </a:lnTo>
                <a:lnTo>
                  <a:pt x="1962423" y="6858000"/>
                </a:lnTo>
                <a:lnTo>
                  <a:pt x="1915089" y="6830784"/>
                </a:lnTo>
                <a:cubicBezTo>
                  <a:pt x="766948" y="6133157"/>
                  <a:pt x="0" y="4870644"/>
                  <a:pt x="0" y="3429000"/>
                </a:cubicBezTo>
                <a:cubicBezTo>
                  <a:pt x="0" y="1987357"/>
                  <a:pt x="766948" y="724844"/>
                  <a:pt x="1915089" y="27216"/>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Nadpis 1">
            <a:extLst>
              <a:ext uri="{FF2B5EF4-FFF2-40B4-BE49-F238E27FC236}">
                <a16:creationId xmlns:a16="http://schemas.microsoft.com/office/drawing/2014/main" id="{18EB0333-638E-C161-89CA-327B209C9A3F}"/>
              </a:ext>
            </a:extLst>
          </p:cNvPr>
          <p:cNvSpPr>
            <a:spLocks noGrp="1"/>
          </p:cNvSpPr>
          <p:nvPr>
            <p:ph type="title"/>
          </p:nvPr>
        </p:nvSpPr>
        <p:spPr>
          <a:xfrm>
            <a:off x="2555631" y="2435469"/>
            <a:ext cx="7080738" cy="1987062"/>
          </a:xfrm>
        </p:spPr>
        <p:txBody>
          <a:bodyPr vert="horz" lIns="91440" tIns="45720" rIns="91440" bIns="45720" rtlCol="0" anchor="ctr">
            <a:normAutofit fontScale="90000"/>
          </a:bodyPr>
          <a:lstStyle/>
          <a:p>
            <a:pPr algn="ctr"/>
            <a:r>
              <a:rPr lang="cs-CZ" sz="7200" b="1" dirty="0">
                <a:solidFill>
                  <a:schemeClr val="bg1">
                    <a:lumMod val="95000"/>
                    <a:lumOff val="5000"/>
                  </a:schemeClr>
                </a:solidFill>
              </a:rPr>
              <a:t>Děkuji za pozornost.</a:t>
            </a:r>
            <a:endParaRPr lang="en-US" sz="7200" b="1" dirty="0">
              <a:solidFill>
                <a:schemeClr val="bg1">
                  <a:lumMod val="95000"/>
                  <a:lumOff val="5000"/>
                </a:schemeClr>
              </a:solidFill>
            </a:endParaRPr>
          </a:p>
        </p:txBody>
      </p:sp>
      <p:sp>
        <p:nvSpPr>
          <p:cNvPr id="3" name="Podnadpis 2">
            <a:extLst>
              <a:ext uri="{FF2B5EF4-FFF2-40B4-BE49-F238E27FC236}">
                <a16:creationId xmlns:a16="http://schemas.microsoft.com/office/drawing/2014/main" id="{6F5D6D4F-B03C-8077-BDB7-EA383C7E0C88}"/>
              </a:ext>
            </a:extLst>
          </p:cNvPr>
          <p:cNvSpPr txBox="1">
            <a:spLocks/>
          </p:cNvSpPr>
          <p:nvPr/>
        </p:nvSpPr>
        <p:spPr>
          <a:xfrm>
            <a:off x="797469" y="3917272"/>
            <a:ext cx="10597061" cy="389850"/>
          </a:xfrm>
          <a:prstGeom prst="rect">
            <a:avLst/>
          </a:prstGeom>
          <a:no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cs-CZ" sz="2400" dirty="0">
                <a:solidFill>
                  <a:schemeClr val="bg1"/>
                </a:solidFill>
              </a:rPr>
              <a:t>Odkaz na práci: </a:t>
            </a:r>
            <a:r>
              <a:rPr lang="cs-CZ" sz="2400" dirty="0">
                <a:solidFill>
                  <a:srgbClr val="61D6FF"/>
                </a:solidFill>
              </a:rPr>
              <a:t>https://github.com/pokixrol/rocnikovy_projekt </a:t>
            </a:r>
          </a:p>
        </p:txBody>
      </p:sp>
    </p:spTree>
    <p:extLst>
      <p:ext uri="{BB962C8B-B14F-4D97-AF65-F5344CB8AC3E}">
        <p14:creationId xmlns:p14="http://schemas.microsoft.com/office/powerpoint/2010/main" val="1976879652"/>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B0F0">
            <a:alpha val="57000"/>
          </a:srgbClr>
        </a:solidFill>
        <a:effectLst/>
      </p:bgPr>
    </p:bg>
    <p:spTree>
      <p:nvGrpSpPr>
        <p:cNvPr id="1" name=""/>
        <p:cNvGrpSpPr/>
        <p:nvPr/>
      </p:nvGrpSpPr>
      <p:grpSpPr>
        <a:xfrm>
          <a:off x="0" y="0"/>
          <a:ext cx="0" cy="0"/>
          <a:chOff x="0" y="0"/>
          <a:chExt cx="0" cy="0"/>
        </a:xfrm>
      </p:grpSpPr>
      <p:sp>
        <p:nvSpPr>
          <p:cNvPr id="6" name="Nadpis 5">
            <a:extLst>
              <a:ext uri="{FF2B5EF4-FFF2-40B4-BE49-F238E27FC236}">
                <a16:creationId xmlns:a16="http://schemas.microsoft.com/office/drawing/2014/main" id="{ED497F11-EBF1-1AA5-7BBE-CD5EE613F5A0}"/>
              </a:ext>
            </a:extLst>
          </p:cNvPr>
          <p:cNvSpPr>
            <a:spLocks noGrp="1"/>
          </p:cNvSpPr>
          <p:nvPr>
            <p:ph type="title"/>
          </p:nvPr>
        </p:nvSpPr>
        <p:spPr>
          <a:xfrm>
            <a:off x="699709" y="2839140"/>
            <a:ext cx="3295380" cy="1179719"/>
          </a:xfrm>
        </p:spPr>
        <p:txBody>
          <a:bodyPr anchor="ctr">
            <a:normAutofit/>
          </a:bodyPr>
          <a:lstStyle/>
          <a:p>
            <a:pPr algn="ctr"/>
            <a:r>
              <a:rPr lang="cs-CZ" sz="6600" b="1"/>
              <a:t>OBSAH</a:t>
            </a:r>
            <a:endParaRPr lang="cs-CZ" sz="6600" b="1" dirty="0"/>
          </a:p>
        </p:txBody>
      </p:sp>
      <p:sp>
        <p:nvSpPr>
          <p:cNvPr id="14" name="Freeform: Shape 13">
            <a:extLst>
              <a:ext uri="{FF2B5EF4-FFF2-40B4-BE49-F238E27FC236}">
                <a16:creationId xmlns:a16="http://schemas.microsoft.com/office/drawing/2014/main" id="{DFF2AC85-FAA0-4844-813F-83C04D7382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7636" y="0"/>
            <a:ext cx="7281316" cy="6858000"/>
          </a:xfrm>
          <a:custGeom>
            <a:avLst/>
            <a:gdLst>
              <a:gd name="connsiteX0" fmla="*/ 361354 w 7281316"/>
              <a:gd name="connsiteY0" fmla="*/ 0 h 6858000"/>
              <a:gd name="connsiteX1" fmla="*/ 7281316 w 7281316"/>
              <a:gd name="connsiteY1" fmla="*/ 0 h 6858000"/>
              <a:gd name="connsiteX2" fmla="*/ 7281316 w 7281316"/>
              <a:gd name="connsiteY2" fmla="*/ 6858000 h 6858000"/>
              <a:gd name="connsiteX3" fmla="*/ 696735 w 7281316"/>
              <a:gd name="connsiteY3" fmla="*/ 6858000 h 6858000"/>
              <a:gd name="connsiteX4" fmla="*/ 690849 w 7281316"/>
              <a:gd name="connsiteY4" fmla="*/ 6842426 h 6858000"/>
              <a:gd name="connsiteX5" fmla="*/ 335637 w 7281316"/>
              <a:gd name="connsiteY5" fmla="*/ 9472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81316" h="6858000">
                <a:moveTo>
                  <a:pt x="361354" y="0"/>
                </a:moveTo>
                <a:lnTo>
                  <a:pt x="7281316" y="0"/>
                </a:lnTo>
                <a:lnTo>
                  <a:pt x="7281316" y="6858000"/>
                </a:lnTo>
                <a:lnTo>
                  <a:pt x="696735" y="6858000"/>
                </a:lnTo>
                <a:lnTo>
                  <a:pt x="690849" y="6842426"/>
                </a:lnTo>
                <a:cubicBezTo>
                  <a:pt x="-65870" y="4704140"/>
                  <a:pt x="-226206" y="2374054"/>
                  <a:pt x="335637" y="94722"/>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89CC0F1E-BAA2-47B1-8F83-7ECB9FD9E0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89558" y="0"/>
            <a:ext cx="6999394" cy="6858000"/>
          </a:xfrm>
          <a:custGeom>
            <a:avLst/>
            <a:gdLst>
              <a:gd name="connsiteX0" fmla="*/ 6999394 w 6999394"/>
              <a:gd name="connsiteY0" fmla="*/ 0 h 6858000"/>
              <a:gd name="connsiteX1" fmla="*/ 6999394 w 6999394"/>
              <a:gd name="connsiteY1" fmla="*/ 6858000 h 6858000"/>
              <a:gd name="connsiteX2" fmla="*/ 717029 w 6999394"/>
              <a:gd name="connsiteY2" fmla="*/ 6858000 h 6858000"/>
              <a:gd name="connsiteX3" fmla="*/ 623642 w 6999394"/>
              <a:gd name="connsiteY3" fmla="*/ 6599363 h 6858000"/>
              <a:gd name="connsiteX4" fmla="*/ 319533 w 6999394"/>
              <a:gd name="connsiteY4" fmla="*/ 193787 h 6858000"/>
              <a:gd name="connsiteX5" fmla="*/ 371685 w 6999394"/>
              <a:gd name="connsiteY5" fmla="*/ 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99394" h="6858000">
                <a:moveTo>
                  <a:pt x="6999394" y="0"/>
                </a:moveTo>
                <a:lnTo>
                  <a:pt x="6999394" y="6858000"/>
                </a:lnTo>
                <a:lnTo>
                  <a:pt x="717029" y="6858000"/>
                </a:lnTo>
                <a:lnTo>
                  <a:pt x="623642" y="6599363"/>
                </a:lnTo>
                <a:cubicBezTo>
                  <a:pt x="-67685" y="4563346"/>
                  <a:pt x="-206622" y="2355719"/>
                  <a:pt x="319533" y="193787"/>
                </a:cubicBezTo>
                <a:lnTo>
                  <a:pt x="371685" y="1"/>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1" name="Diagram 10">
            <a:extLst>
              <a:ext uri="{FF2B5EF4-FFF2-40B4-BE49-F238E27FC236}">
                <a16:creationId xmlns:a16="http://schemas.microsoft.com/office/drawing/2014/main" id="{36AC2668-CBA9-8913-7372-B6DE0CDB8EB0}"/>
              </a:ext>
            </a:extLst>
          </p:cNvPr>
          <p:cNvGraphicFramePr/>
          <p:nvPr>
            <p:extLst>
              <p:ext uri="{D42A27DB-BD31-4B8C-83A1-F6EECF244321}">
                <p14:modId xmlns:p14="http://schemas.microsoft.com/office/powerpoint/2010/main" val="877999123"/>
              </p:ext>
            </p:extLst>
          </p:nvPr>
        </p:nvGraphicFramePr>
        <p:xfrm>
          <a:off x="5288400" y="201600"/>
          <a:ext cx="6609600" cy="6310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7" name="Grafický objekt 16" descr="Ozubená kola obrys">
            <a:extLst>
              <a:ext uri="{FF2B5EF4-FFF2-40B4-BE49-F238E27FC236}">
                <a16:creationId xmlns:a16="http://schemas.microsoft.com/office/drawing/2014/main" id="{0B62677E-4F87-D880-7B05-1911F30F48C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466000" y="3530803"/>
            <a:ext cx="630000" cy="630000"/>
          </a:xfrm>
          <a:prstGeom prst="rect">
            <a:avLst/>
          </a:prstGeom>
        </p:spPr>
      </p:pic>
      <p:pic>
        <p:nvPicPr>
          <p:cNvPr id="49" name="Grafický objekt 48" descr="Dokument obrys">
            <a:extLst>
              <a:ext uri="{FF2B5EF4-FFF2-40B4-BE49-F238E27FC236}">
                <a16:creationId xmlns:a16="http://schemas.microsoft.com/office/drawing/2014/main" id="{827AC3C7-7691-3B0A-FFF9-3C1F4B4D43DE}"/>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256939" y="547474"/>
            <a:ext cx="630000" cy="630000"/>
          </a:xfrm>
          <a:prstGeom prst="rect">
            <a:avLst/>
          </a:prstGeom>
        </p:spPr>
      </p:pic>
      <p:pic>
        <p:nvPicPr>
          <p:cNvPr id="57" name="Grafický objekt 56" descr="Zaškrtnutí obrys">
            <a:extLst>
              <a:ext uri="{FF2B5EF4-FFF2-40B4-BE49-F238E27FC236}">
                <a16:creationId xmlns:a16="http://schemas.microsoft.com/office/drawing/2014/main" id="{5C5DA954-BE37-EBA2-48B2-2281D55B1D90}"/>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5770593" y="4560981"/>
            <a:ext cx="630000" cy="630000"/>
          </a:xfrm>
          <a:prstGeom prst="rect">
            <a:avLst/>
          </a:prstGeom>
        </p:spPr>
      </p:pic>
      <p:pic>
        <p:nvPicPr>
          <p:cNvPr id="61" name="Grafický objekt 60" descr="Šipka nahoru obrys">
            <a:extLst>
              <a:ext uri="{FF2B5EF4-FFF2-40B4-BE49-F238E27FC236}">
                <a16:creationId xmlns:a16="http://schemas.microsoft.com/office/drawing/2014/main" id="{3AA7C093-2D2B-F148-7CE3-F03936451FDD}"/>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6256939" y="5536690"/>
            <a:ext cx="630000" cy="630000"/>
          </a:xfrm>
          <a:prstGeom prst="rect">
            <a:avLst/>
          </a:prstGeom>
        </p:spPr>
      </p:pic>
      <p:pic>
        <p:nvPicPr>
          <p:cNvPr id="63" name="Grafický objekt 62" descr="Počítač obrys">
            <a:extLst>
              <a:ext uri="{FF2B5EF4-FFF2-40B4-BE49-F238E27FC236}">
                <a16:creationId xmlns:a16="http://schemas.microsoft.com/office/drawing/2014/main" id="{17DCF07A-7A22-2E5F-79EE-8D94D3512545}"/>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5770593" y="1544401"/>
            <a:ext cx="630000" cy="630000"/>
          </a:xfrm>
          <a:prstGeom prst="rect">
            <a:avLst/>
          </a:prstGeom>
        </p:spPr>
      </p:pic>
      <p:pic>
        <p:nvPicPr>
          <p:cNvPr id="65" name="Grafický objekt 64" descr="Deska s klipem, částečně zaškrtnuté obrys">
            <a:extLst>
              <a:ext uri="{FF2B5EF4-FFF2-40B4-BE49-F238E27FC236}">
                <a16:creationId xmlns:a16="http://schemas.microsoft.com/office/drawing/2014/main" id="{DAD30910-1C05-6CFC-A111-B0DD74FAF7A6}"/>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5455593" y="2500625"/>
            <a:ext cx="630000" cy="630000"/>
          </a:xfrm>
          <a:prstGeom prst="rect">
            <a:avLst/>
          </a:prstGeom>
        </p:spPr>
      </p:pic>
    </p:spTree>
    <p:extLst>
      <p:ext uri="{BB962C8B-B14F-4D97-AF65-F5344CB8AC3E}">
        <p14:creationId xmlns:p14="http://schemas.microsoft.com/office/powerpoint/2010/main" val="2245722674"/>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B0F0">
            <a:alpha val="57000"/>
          </a:srgbClr>
        </a:solidFill>
        <a:effectLst/>
      </p:bgPr>
    </p:bg>
    <p:spTree>
      <p:nvGrpSpPr>
        <p:cNvPr id="1" name=""/>
        <p:cNvGrpSpPr/>
        <p:nvPr/>
      </p:nvGrpSpPr>
      <p:grpSpPr>
        <a:xfrm>
          <a:off x="0" y="0"/>
          <a:ext cx="0" cy="0"/>
          <a:chOff x="0" y="0"/>
          <a:chExt cx="0" cy="0"/>
        </a:xfrm>
      </p:grpSpPr>
      <p:sp>
        <p:nvSpPr>
          <p:cNvPr id="6" name="Nadpis 5">
            <a:extLst>
              <a:ext uri="{FF2B5EF4-FFF2-40B4-BE49-F238E27FC236}">
                <a16:creationId xmlns:a16="http://schemas.microsoft.com/office/drawing/2014/main" id="{ED497F11-EBF1-1AA5-7BBE-CD5EE613F5A0}"/>
              </a:ext>
            </a:extLst>
          </p:cNvPr>
          <p:cNvSpPr>
            <a:spLocks noGrp="1"/>
          </p:cNvSpPr>
          <p:nvPr>
            <p:ph type="title"/>
          </p:nvPr>
        </p:nvSpPr>
        <p:spPr>
          <a:xfrm>
            <a:off x="699709" y="2839140"/>
            <a:ext cx="3295380" cy="1179719"/>
          </a:xfrm>
        </p:spPr>
        <p:txBody>
          <a:bodyPr anchor="ctr">
            <a:normAutofit/>
          </a:bodyPr>
          <a:lstStyle/>
          <a:p>
            <a:pPr algn="ctr"/>
            <a:r>
              <a:rPr lang="cs-CZ" sz="6600" b="1" dirty="0"/>
              <a:t>ÚVOD</a:t>
            </a:r>
          </a:p>
        </p:txBody>
      </p:sp>
      <p:sp>
        <p:nvSpPr>
          <p:cNvPr id="14" name="Freeform: Shape 13">
            <a:extLst>
              <a:ext uri="{FF2B5EF4-FFF2-40B4-BE49-F238E27FC236}">
                <a16:creationId xmlns:a16="http://schemas.microsoft.com/office/drawing/2014/main" id="{DFF2AC85-FAA0-4844-813F-83C04D7382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7636" y="0"/>
            <a:ext cx="7281316" cy="6858000"/>
          </a:xfrm>
          <a:custGeom>
            <a:avLst/>
            <a:gdLst>
              <a:gd name="connsiteX0" fmla="*/ 361354 w 7281316"/>
              <a:gd name="connsiteY0" fmla="*/ 0 h 6858000"/>
              <a:gd name="connsiteX1" fmla="*/ 7281316 w 7281316"/>
              <a:gd name="connsiteY1" fmla="*/ 0 h 6858000"/>
              <a:gd name="connsiteX2" fmla="*/ 7281316 w 7281316"/>
              <a:gd name="connsiteY2" fmla="*/ 6858000 h 6858000"/>
              <a:gd name="connsiteX3" fmla="*/ 696735 w 7281316"/>
              <a:gd name="connsiteY3" fmla="*/ 6858000 h 6858000"/>
              <a:gd name="connsiteX4" fmla="*/ 690849 w 7281316"/>
              <a:gd name="connsiteY4" fmla="*/ 6842426 h 6858000"/>
              <a:gd name="connsiteX5" fmla="*/ 335637 w 7281316"/>
              <a:gd name="connsiteY5" fmla="*/ 9472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81316" h="6858000">
                <a:moveTo>
                  <a:pt x="361354" y="0"/>
                </a:moveTo>
                <a:lnTo>
                  <a:pt x="7281316" y="0"/>
                </a:lnTo>
                <a:lnTo>
                  <a:pt x="7281316" y="6858000"/>
                </a:lnTo>
                <a:lnTo>
                  <a:pt x="696735" y="6858000"/>
                </a:lnTo>
                <a:lnTo>
                  <a:pt x="690849" y="6842426"/>
                </a:lnTo>
                <a:cubicBezTo>
                  <a:pt x="-65870" y="4704140"/>
                  <a:pt x="-226206" y="2374054"/>
                  <a:pt x="335637" y="94722"/>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89CC0F1E-BAA2-47B1-8F83-7ECB9FD9E0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89558" y="0"/>
            <a:ext cx="6999394" cy="6858000"/>
          </a:xfrm>
          <a:custGeom>
            <a:avLst/>
            <a:gdLst>
              <a:gd name="connsiteX0" fmla="*/ 6999394 w 6999394"/>
              <a:gd name="connsiteY0" fmla="*/ 0 h 6858000"/>
              <a:gd name="connsiteX1" fmla="*/ 6999394 w 6999394"/>
              <a:gd name="connsiteY1" fmla="*/ 6858000 h 6858000"/>
              <a:gd name="connsiteX2" fmla="*/ 717029 w 6999394"/>
              <a:gd name="connsiteY2" fmla="*/ 6858000 h 6858000"/>
              <a:gd name="connsiteX3" fmla="*/ 623642 w 6999394"/>
              <a:gd name="connsiteY3" fmla="*/ 6599363 h 6858000"/>
              <a:gd name="connsiteX4" fmla="*/ 319533 w 6999394"/>
              <a:gd name="connsiteY4" fmla="*/ 193787 h 6858000"/>
              <a:gd name="connsiteX5" fmla="*/ 371685 w 6999394"/>
              <a:gd name="connsiteY5" fmla="*/ 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99394" h="6858000">
                <a:moveTo>
                  <a:pt x="6999394" y="0"/>
                </a:moveTo>
                <a:lnTo>
                  <a:pt x="6999394" y="6858000"/>
                </a:lnTo>
                <a:lnTo>
                  <a:pt x="717029" y="6858000"/>
                </a:lnTo>
                <a:lnTo>
                  <a:pt x="623642" y="6599363"/>
                </a:lnTo>
                <a:cubicBezTo>
                  <a:pt x="-67685" y="4563346"/>
                  <a:pt x="-206622" y="2355719"/>
                  <a:pt x="319533" y="193787"/>
                </a:cubicBezTo>
                <a:lnTo>
                  <a:pt x="371685" y="1"/>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 name="Diagram 2">
            <a:extLst>
              <a:ext uri="{FF2B5EF4-FFF2-40B4-BE49-F238E27FC236}">
                <a16:creationId xmlns:a16="http://schemas.microsoft.com/office/drawing/2014/main" id="{B0BBD034-63F9-B9B9-0C27-0879BBEB53B2}"/>
              </a:ext>
            </a:extLst>
          </p:cNvPr>
          <p:cNvGraphicFramePr/>
          <p:nvPr>
            <p:extLst>
              <p:ext uri="{D42A27DB-BD31-4B8C-83A1-F6EECF244321}">
                <p14:modId xmlns:p14="http://schemas.microsoft.com/office/powerpoint/2010/main" val="717042803"/>
              </p:ext>
            </p:extLst>
          </p:nvPr>
        </p:nvGraphicFramePr>
        <p:xfrm>
          <a:off x="5721680" y="1101118"/>
          <a:ext cx="5935149" cy="465576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178579762"/>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B0F0">
            <a:alpha val="57000"/>
          </a:srgbClr>
        </a:solidFill>
        <a:effectLst/>
      </p:bgPr>
    </p:bg>
    <p:spTree>
      <p:nvGrpSpPr>
        <p:cNvPr id="1" name=""/>
        <p:cNvGrpSpPr/>
        <p:nvPr/>
      </p:nvGrpSpPr>
      <p:grpSpPr>
        <a:xfrm>
          <a:off x="0" y="0"/>
          <a:ext cx="0" cy="0"/>
          <a:chOff x="0" y="0"/>
          <a:chExt cx="0" cy="0"/>
        </a:xfrm>
      </p:grpSpPr>
      <p:sp>
        <p:nvSpPr>
          <p:cNvPr id="6" name="Nadpis 5">
            <a:extLst>
              <a:ext uri="{FF2B5EF4-FFF2-40B4-BE49-F238E27FC236}">
                <a16:creationId xmlns:a16="http://schemas.microsoft.com/office/drawing/2014/main" id="{ED497F11-EBF1-1AA5-7BBE-CD5EE613F5A0}"/>
              </a:ext>
            </a:extLst>
          </p:cNvPr>
          <p:cNvSpPr>
            <a:spLocks noGrp="1"/>
          </p:cNvSpPr>
          <p:nvPr>
            <p:ph type="title"/>
          </p:nvPr>
        </p:nvSpPr>
        <p:spPr>
          <a:xfrm>
            <a:off x="33043" y="2283742"/>
            <a:ext cx="4844197" cy="2290516"/>
          </a:xfrm>
        </p:spPr>
        <p:txBody>
          <a:bodyPr anchor="ctr">
            <a:normAutofit/>
          </a:bodyPr>
          <a:lstStyle/>
          <a:p>
            <a:pPr algn="ctr"/>
            <a:r>
              <a:rPr lang="cs-CZ" sz="6000" b="1" dirty="0"/>
              <a:t>VYUŽITÉ</a:t>
            </a:r>
            <a:br>
              <a:rPr lang="cs-CZ" sz="6000" b="1" dirty="0"/>
            </a:br>
            <a:r>
              <a:rPr lang="cs-CZ" sz="6000" b="1" dirty="0"/>
              <a:t>TECHNOLOGIE</a:t>
            </a:r>
          </a:p>
        </p:txBody>
      </p:sp>
      <p:sp>
        <p:nvSpPr>
          <p:cNvPr id="14" name="Freeform: Shape 13">
            <a:extLst>
              <a:ext uri="{FF2B5EF4-FFF2-40B4-BE49-F238E27FC236}">
                <a16:creationId xmlns:a16="http://schemas.microsoft.com/office/drawing/2014/main" id="{DFF2AC85-FAA0-4844-813F-83C04D7382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7636" y="0"/>
            <a:ext cx="7281316" cy="6858000"/>
          </a:xfrm>
          <a:custGeom>
            <a:avLst/>
            <a:gdLst>
              <a:gd name="connsiteX0" fmla="*/ 361354 w 7281316"/>
              <a:gd name="connsiteY0" fmla="*/ 0 h 6858000"/>
              <a:gd name="connsiteX1" fmla="*/ 7281316 w 7281316"/>
              <a:gd name="connsiteY1" fmla="*/ 0 h 6858000"/>
              <a:gd name="connsiteX2" fmla="*/ 7281316 w 7281316"/>
              <a:gd name="connsiteY2" fmla="*/ 6858000 h 6858000"/>
              <a:gd name="connsiteX3" fmla="*/ 696735 w 7281316"/>
              <a:gd name="connsiteY3" fmla="*/ 6858000 h 6858000"/>
              <a:gd name="connsiteX4" fmla="*/ 690849 w 7281316"/>
              <a:gd name="connsiteY4" fmla="*/ 6842426 h 6858000"/>
              <a:gd name="connsiteX5" fmla="*/ 335637 w 7281316"/>
              <a:gd name="connsiteY5" fmla="*/ 9472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81316" h="6858000">
                <a:moveTo>
                  <a:pt x="361354" y="0"/>
                </a:moveTo>
                <a:lnTo>
                  <a:pt x="7281316" y="0"/>
                </a:lnTo>
                <a:lnTo>
                  <a:pt x="7281316" y="6858000"/>
                </a:lnTo>
                <a:lnTo>
                  <a:pt x="696735" y="6858000"/>
                </a:lnTo>
                <a:lnTo>
                  <a:pt x="690849" y="6842426"/>
                </a:lnTo>
                <a:cubicBezTo>
                  <a:pt x="-65870" y="4704140"/>
                  <a:pt x="-226206" y="2374054"/>
                  <a:pt x="335637" y="94722"/>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89CC0F1E-BAA2-47B1-8F83-7ECB9FD9E0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89558" y="0"/>
            <a:ext cx="6999394" cy="6858000"/>
          </a:xfrm>
          <a:custGeom>
            <a:avLst/>
            <a:gdLst>
              <a:gd name="connsiteX0" fmla="*/ 6999394 w 6999394"/>
              <a:gd name="connsiteY0" fmla="*/ 0 h 6858000"/>
              <a:gd name="connsiteX1" fmla="*/ 6999394 w 6999394"/>
              <a:gd name="connsiteY1" fmla="*/ 6858000 h 6858000"/>
              <a:gd name="connsiteX2" fmla="*/ 717029 w 6999394"/>
              <a:gd name="connsiteY2" fmla="*/ 6858000 h 6858000"/>
              <a:gd name="connsiteX3" fmla="*/ 623642 w 6999394"/>
              <a:gd name="connsiteY3" fmla="*/ 6599363 h 6858000"/>
              <a:gd name="connsiteX4" fmla="*/ 319533 w 6999394"/>
              <a:gd name="connsiteY4" fmla="*/ 193787 h 6858000"/>
              <a:gd name="connsiteX5" fmla="*/ 371685 w 6999394"/>
              <a:gd name="connsiteY5" fmla="*/ 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99394" h="6858000">
                <a:moveTo>
                  <a:pt x="6999394" y="0"/>
                </a:moveTo>
                <a:lnTo>
                  <a:pt x="6999394" y="6858000"/>
                </a:lnTo>
                <a:lnTo>
                  <a:pt x="717029" y="6858000"/>
                </a:lnTo>
                <a:lnTo>
                  <a:pt x="623642" y="6599363"/>
                </a:lnTo>
                <a:cubicBezTo>
                  <a:pt x="-67685" y="4563346"/>
                  <a:pt x="-206622" y="2355719"/>
                  <a:pt x="319533" y="193787"/>
                </a:cubicBezTo>
                <a:lnTo>
                  <a:pt x="371685" y="1"/>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7" name="Zástupný obsah 6">
            <a:extLst>
              <a:ext uri="{FF2B5EF4-FFF2-40B4-BE49-F238E27FC236}">
                <a16:creationId xmlns:a16="http://schemas.microsoft.com/office/drawing/2014/main" id="{9BA73EF8-5283-34D9-27A4-8689833CB75C}"/>
              </a:ext>
            </a:extLst>
          </p:cNvPr>
          <p:cNvGraphicFramePr>
            <a:graphicFrameLocks noGrp="1"/>
          </p:cNvGraphicFramePr>
          <p:nvPr>
            <p:ph idx="1"/>
            <p:extLst>
              <p:ext uri="{D42A27DB-BD31-4B8C-83A1-F6EECF244321}">
                <p14:modId xmlns:p14="http://schemas.microsoft.com/office/powerpoint/2010/main" val="3450228415"/>
              </p:ext>
            </p:extLst>
          </p:nvPr>
        </p:nvGraphicFramePr>
        <p:xfrm>
          <a:off x="4529951" y="795184"/>
          <a:ext cx="8320628" cy="526763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Podnadpis 2">
            <a:extLst>
              <a:ext uri="{FF2B5EF4-FFF2-40B4-BE49-F238E27FC236}">
                <a16:creationId xmlns:a16="http://schemas.microsoft.com/office/drawing/2014/main" id="{D9CFCE08-23EB-4F72-BB9D-0CABD3868213}"/>
              </a:ext>
            </a:extLst>
          </p:cNvPr>
          <p:cNvSpPr txBox="1">
            <a:spLocks/>
          </p:cNvSpPr>
          <p:nvPr/>
        </p:nvSpPr>
        <p:spPr>
          <a:xfrm>
            <a:off x="580101" y="4574258"/>
            <a:ext cx="3750079" cy="516833"/>
          </a:xfrm>
          <a:prstGeom prst="rect">
            <a:avLst/>
          </a:prstGeom>
          <a:no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cs-CZ" sz="4000" dirty="0"/>
              <a:t>Hardware</a:t>
            </a:r>
          </a:p>
        </p:txBody>
      </p:sp>
    </p:spTree>
    <p:extLst>
      <p:ext uri="{BB962C8B-B14F-4D97-AF65-F5344CB8AC3E}">
        <p14:creationId xmlns:p14="http://schemas.microsoft.com/office/powerpoint/2010/main" val="700939456"/>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B0F0">
            <a:alpha val="57000"/>
          </a:srgbClr>
        </a:solidFill>
        <a:effectLst/>
      </p:bgPr>
    </p:bg>
    <p:spTree>
      <p:nvGrpSpPr>
        <p:cNvPr id="1" name=""/>
        <p:cNvGrpSpPr/>
        <p:nvPr/>
      </p:nvGrpSpPr>
      <p:grpSpPr>
        <a:xfrm>
          <a:off x="0" y="0"/>
          <a:ext cx="0" cy="0"/>
          <a:chOff x="0" y="0"/>
          <a:chExt cx="0" cy="0"/>
        </a:xfrm>
      </p:grpSpPr>
      <p:sp>
        <p:nvSpPr>
          <p:cNvPr id="6" name="Nadpis 5">
            <a:extLst>
              <a:ext uri="{FF2B5EF4-FFF2-40B4-BE49-F238E27FC236}">
                <a16:creationId xmlns:a16="http://schemas.microsoft.com/office/drawing/2014/main" id="{ED497F11-EBF1-1AA5-7BBE-CD5EE613F5A0}"/>
              </a:ext>
            </a:extLst>
          </p:cNvPr>
          <p:cNvSpPr>
            <a:spLocks noGrp="1"/>
          </p:cNvSpPr>
          <p:nvPr>
            <p:ph type="title"/>
          </p:nvPr>
        </p:nvSpPr>
        <p:spPr>
          <a:xfrm>
            <a:off x="762001" y="803325"/>
            <a:ext cx="5314536" cy="1325563"/>
          </a:xfrm>
        </p:spPr>
        <p:txBody>
          <a:bodyPr>
            <a:normAutofit/>
          </a:bodyPr>
          <a:lstStyle/>
          <a:p>
            <a:r>
              <a:rPr lang="cs-CZ" sz="6000" b="1" dirty="0"/>
              <a:t>BME 280</a:t>
            </a:r>
          </a:p>
        </p:txBody>
      </p:sp>
      <p:sp>
        <p:nvSpPr>
          <p:cNvPr id="9" name="Zástupný obsah 8">
            <a:extLst>
              <a:ext uri="{FF2B5EF4-FFF2-40B4-BE49-F238E27FC236}">
                <a16:creationId xmlns:a16="http://schemas.microsoft.com/office/drawing/2014/main" id="{FE8506F7-E1BA-AB12-1F17-47CBDE8CC3B4}"/>
              </a:ext>
            </a:extLst>
          </p:cNvPr>
          <p:cNvSpPr>
            <a:spLocks noGrp="1"/>
          </p:cNvSpPr>
          <p:nvPr>
            <p:ph idx="1"/>
          </p:nvPr>
        </p:nvSpPr>
        <p:spPr>
          <a:xfrm>
            <a:off x="762000" y="2279018"/>
            <a:ext cx="5314543" cy="3375920"/>
          </a:xfrm>
        </p:spPr>
        <p:txBody>
          <a:bodyPr anchor="t">
            <a:normAutofit/>
          </a:bodyPr>
          <a:lstStyle/>
          <a:p>
            <a:pPr marL="0" indent="0">
              <a:buNone/>
            </a:pPr>
            <a:endParaRPr lang="cs-CZ" sz="1800" dirty="0"/>
          </a:p>
          <a:p>
            <a:r>
              <a:rPr lang="cs-CZ" sz="3200" dirty="0"/>
              <a:t>Vše v jednom chipu</a:t>
            </a:r>
          </a:p>
          <a:p>
            <a:r>
              <a:rPr lang="cs-CZ" sz="3200" dirty="0"/>
              <a:t>Napěťový regulátor LM6206</a:t>
            </a:r>
          </a:p>
          <a:p>
            <a:r>
              <a:rPr lang="cs-CZ" sz="3200" dirty="0"/>
              <a:t>I2C sériové rozhraní</a:t>
            </a:r>
          </a:p>
          <a:p>
            <a:r>
              <a:rPr lang="cs-CZ" sz="3200" dirty="0"/>
              <a:t>Velký měřící rozsah</a:t>
            </a:r>
          </a:p>
          <a:p>
            <a:r>
              <a:rPr lang="cs-CZ" sz="3200" dirty="0"/>
              <a:t>Vysoká přesnost</a:t>
            </a:r>
          </a:p>
          <a:p>
            <a:endParaRPr lang="cs-CZ" sz="1800" dirty="0"/>
          </a:p>
        </p:txBody>
      </p:sp>
      <p:sp>
        <p:nvSpPr>
          <p:cNvPr id="33" name="Freeform: Shape 32">
            <a:extLst>
              <a:ext uri="{FF2B5EF4-FFF2-40B4-BE49-F238E27FC236}">
                <a16:creationId xmlns:a16="http://schemas.microsoft.com/office/drawing/2014/main" id="{CF62D2A7-8207-488C-9F46-316BA81A16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58278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 name="Freeform: Shape 34">
            <a:extLst>
              <a:ext uri="{FF2B5EF4-FFF2-40B4-BE49-F238E27FC236}">
                <a16:creationId xmlns:a16="http://schemas.microsoft.com/office/drawing/2014/main" id="{52AC6D7F-F068-4E11-BB06-F601D89BB9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50141" y="-2"/>
            <a:ext cx="5441859" cy="5654940"/>
          </a:xfrm>
          <a:custGeom>
            <a:avLst/>
            <a:gdLst>
              <a:gd name="connsiteX0" fmla="*/ 1041368 w 5441859"/>
              <a:gd name="connsiteY0" fmla="*/ 0 h 5654940"/>
              <a:gd name="connsiteX1" fmla="*/ 5441859 w 5441859"/>
              <a:gd name="connsiteY1" fmla="*/ 0 h 5654940"/>
              <a:gd name="connsiteX2" fmla="*/ 5441859 w 5441859"/>
              <a:gd name="connsiteY2" fmla="*/ 4820612 h 5654940"/>
              <a:gd name="connsiteX3" fmla="*/ 5285166 w 5441859"/>
              <a:gd name="connsiteY3" fmla="*/ 4957981 h 5654940"/>
              <a:gd name="connsiteX4" fmla="*/ 3267719 w 5441859"/>
              <a:gd name="connsiteY4" fmla="*/ 5654940 h 5654940"/>
              <a:gd name="connsiteX5" fmla="*/ 0 w 5441859"/>
              <a:gd name="connsiteY5" fmla="*/ 2387221 h 5654940"/>
              <a:gd name="connsiteX6" fmla="*/ 957093 w 5441859"/>
              <a:gd name="connsiteY6" fmla="*/ 76595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1041368" y="0"/>
                </a:moveTo>
                <a:lnTo>
                  <a:pt x="5441859" y="0"/>
                </a:lnTo>
                <a:lnTo>
                  <a:pt x="5441859" y="4820612"/>
                </a:lnTo>
                <a:lnTo>
                  <a:pt x="5285166" y="4957981"/>
                </a:lnTo>
                <a:cubicBezTo>
                  <a:pt x="4729628" y="5394557"/>
                  <a:pt x="4029081" y="5654940"/>
                  <a:pt x="3267719" y="5654940"/>
                </a:cubicBezTo>
                <a:cubicBezTo>
                  <a:pt x="1463008" y="5654940"/>
                  <a:pt x="0" y="4191932"/>
                  <a:pt x="0" y="2387221"/>
                </a:cubicBezTo>
                <a:cubicBezTo>
                  <a:pt x="0" y="1484866"/>
                  <a:pt x="365752" y="667936"/>
                  <a:pt x="957093" y="76595"/>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 name="Obrázek 2" descr="Obsah obrázku text, elektronika&#10;&#10;Popis byl vytvořen automaticky">
            <a:extLst>
              <a:ext uri="{FF2B5EF4-FFF2-40B4-BE49-F238E27FC236}">
                <a16:creationId xmlns:a16="http://schemas.microsoft.com/office/drawing/2014/main" id="{BB0A2B54-80D6-CFE9-3055-19984174045E}"/>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3768" r="-2" b="-2"/>
          <a:stretch/>
        </p:blipFill>
        <p:spPr>
          <a:xfrm>
            <a:off x="7937219" y="623916"/>
            <a:ext cx="3690465" cy="3834963"/>
          </a:xfrm>
          <a:prstGeom prst="rect">
            <a:avLst/>
          </a:prstGeom>
        </p:spPr>
      </p:pic>
    </p:spTree>
    <p:extLst>
      <p:ext uri="{BB962C8B-B14F-4D97-AF65-F5344CB8AC3E}">
        <p14:creationId xmlns:p14="http://schemas.microsoft.com/office/powerpoint/2010/main" val="443380788"/>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B0F0">
            <a:alpha val="57000"/>
          </a:srgbClr>
        </a:solidFill>
        <a:effectLst/>
      </p:bgPr>
    </p:bg>
    <p:spTree>
      <p:nvGrpSpPr>
        <p:cNvPr id="1" name=""/>
        <p:cNvGrpSpPr/>
        <p:nvPr/>
      </p:nvGrpSpPr>
      <p:grpSpPr>
        <a:xfrm>
          <a:off x="0" y="0"/>
          <a:ext cx="0" cy="0"/>
          <a:chOff x="0" y="0"/>
          <a:chExt cx="0" cy="0"/>
        </a:xfrm>
      </p:grpSpPr>
      <p:sp>
        <p:nvSpPr>
          <p:cNvPr id="6" name="Nadpis 5">
            <a:extLst>
              <a:ext uri="{FF2B5EF4-FFF2-40B4-BE49-F238E27FC236}">
                <a16:creationId xmlns:a16="http://schemas.microsoft.com/office/drawing/2014/main" id="{ED497F11-EBF1-1AA5-7BBE-CD5EE613F5A0}"/>
              </a:ext>
            </a:extLst>
          </p:cNvPr>
          <p:cNvSpPr>
            <a:spLocks noGrp="1"/>
          </p:cNvSpPr>
          <p:nvPr>
            <p:ph type="title"/>
          </p:nvPr>
        </p:nvSpPr>
        <p:spPr>
          <a:xfrm>
            <a:off x="65579" y="2131045"/>
            <a:ext cx="4626141" cy="2595910"/>
          </a:xfrm>
        </p:spPr>
        <p:txBody>
          <a:bodyPr anchor="ctr">
            <a:normAutofit/>
          </a:bodyPr>
          <a:lstStyle/>
          <a:p>
            <a:pPr algn="ctr"/>
            <a:r>
              <a:rPr lang="cs-CZ" sz="6000" b="1" dirty="0"/>
              <a:t>VYUŽITÉ</a:t>
            </a:r>
            <a:br>
              <a:rPr lang="cs-CZ" sz="6000" b="1" dirty="0"/>
            </a:br>
            <a:r>
              <a:rPr lang="cs-CZ" sz="6000" b="1" dirty="0"/>
              <a:t>TECHNOLOGIE</a:t>
            </a:r>
          </a:p>
        </p:txBody>
      </p:sp>
      <p:sp>
        <p:nvSpPr>
          <p:cNvPr id="14" name="Freeform: Shape 13">
            <a:extLst>
              <a:ext uri="{FF2B5EF4-FFF2-40B4-BE49-F238E27FC236}">
                <a16:creationId xmlns:a16="http://schemas.microsoft.com/office/drawing/2014/main" id="{DFF2AC85-FAA0-4844-813F-83C04D7382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7636" y="0"/>
            <a:ext cx="7281316" cy="6858000"/>
          </a:xfrm>
          <a:custGeom>
            <a:avLst/>
            <a:gdLst>
              <a:gd name="connsiteX0" fmla="*/ 361354 w 7281316"/>
              <a:gd name="connsiteY0" fmla="*/ 0 h 6858000"/>
              <a:gd name="connsiteX1" fmla="*/ 7281316 w 7281316"/>
              <a:gd name="connsiteY1" fmla="*/ 0 h 6858000"/>
              <a:gd name="connsiteX2" fmla="*/ 7281316 w 7281316"/>
              <a:gd name="connsiteY2" fmla="*/ 6858000 h 6858000"/>
              <a:gd name="connsiteX3" fmla="*/ 696735 w 7281316"/>
              <a:gd name="connsiteY3" fmla="*/ 6858000 h 6858000"/>
              <a:gd name="connsiteX4" fmla="*/ 690849 w 7281316"/>
              <a:gd name="connsiteY4" fmla="*/ 6842426 h 6858000"/>
              <a:gd name="connsiteX5" fmla="*/ 335637 w 7281316"/>
              <a:gd name="connsiteY5" fmla="*/ 9472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81316" h="6858000">
                <a:moveTo>
                  <a:pt x="361354" y="0"/>
                </a:moveTo>
                <a:lnTo>
                  <a:pt x="7281316" y="0"/>
                </a:lnTo>
                <a:lnTo>
                  <a:pt x="7281316" y="6858000"/>
                </a:lnTo>
                <a:lnTo>
                  <a:pt x="696735" y="6858000"/>
                </a:lnTo>
                <a:lnTo>
                  <a:pt x="690849" y="6842426"/>
                </a:lnTo>
                <a:cubicBezTo>
                  <a:pt x="-65870" y="4704140"/>
                  <a:pt x="-226206" y="2374054"/>
                  <a:pt x="335637" y="94722"/>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89CC0F1E-BAA2-47B1-8F83-7ECB9FD9E0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89558" y="0"/>
            <a:ext cx="6999394" cy="6858000"/>
          </a:xfrm>
          <a:custGeom>
            <a:avLst/>
            <a:gdLst>
              <a:gd name="connsiteX0" fmla="*/ 6999394 w 6999394"/>
              <a:gd name="connsiteY0" fmla="*/ 0 h 6858000"/>
              <a:gd name="connsiteX1" fmla="*/ 6999394 w 6999394"/>
              <a:gd name="connsiteY1" fmla="*/ 6858000 h 6858000"/>
              <a:gd name="connsiteX2" fmla="*/ 717029 w 6999394"/>
              <a:gd name="connsiteY2" fmla="*/ 6858000 h 6858000"/>
              <a:gd name="connsiteX3" fmla="*/ 623642 w 6999394"/>
              <a:gd name="connsiteY3" fmla="*/ 6599363 h 6858000"/>
              <a:gd name="connsiteX4" fmla="*/ 319533 w 6999394"/>
              <a:gd name="connsiteY4" fmla="*/ 193787 h 6858000"/>
              <a:gd name="connsiteX5" fmla="*/ 371685 w 6999394"/>
              <a:gd name="connsiteY5" fmla="*/ 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99394" h="6858000">
                <a:moveTo>
                  <a:pt x="6999394" y="0"/>
                </a:moveTo>
                <a:lnTo>
                  <a:pt x="6999394" y="6858000"/>
                </a:lnTo>
                <a:lnTo>
                  <a:pt x="717029" y="6858000"/>
                </a:lnTo>
                <a:lnTo>
                  <a:pt x="623642" y="6599363"/>
                </a:lnTo>
                <a:cubicBezTo>
                  <a:pt x="-67685" y="4563346"/>
                  <a:pt x="-206622" y="2355719"/>
                  <a:pt x="319533" y="193787"/>
                </a:cubicBezTo>
                <a:lnTo>
                  <a:pt x="371685" y="1"/>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Zástupný obsah 8">
            <a:extLst>
              <a:ext uri="{FF2B5EF4-FFF2-40B4-BE49-F238E27FC236}">
                <a16:creationId xmlns:a16="http://schemas.microsoft.com/office/drawing/2014/main" id="{FE8506F7-E1BA-AB12-1F17-47CBDE8CC3B4}"/>
              </a:ext>
            </a:extLst>
          </p:cNvPr>
          <p:cNvSpPr>
            <a:spLocks noGrp="1"/>
          </p:cNvSpPr>
          <p:nvPr>
            <p:ph idx="1"/>
          </p:nvPr>
        </p:nvSpPr>
        <p:spPr>
          <a:xfrm>
            <a:off x="6096000" y="1295105"/>
            <a:ext cx="5515897" cy="4267790"/>
          </a:xfrm>
        </p:spPr>
        <p:txBody>
          <a:bodyPr anchor="ctr">
            <a:normAutofit/>
          </a:bodyPr>
          <a:lstStyle/>
          <a:p>
            <a:pPr marL="0" indent="0">
              <a:buNone/>
            </a:pPr>
            <a:endParaRPr lang="cs-CZ" sz="2400" dirty="0">
              <a:solidFill>
                <a:schemeClr val="bg1"/>
              </a:solidFill>
            </a:endParaRPr>
          </a:p>
          <a:p>
            <a:endParaRPr lang="cs-CZ" sz="2400" dirty="0">
              <a:solidFill>
                <a:schemeClr val="bg1"/>
              </a:solidFill>
            </a:endParaRPr>
          </a:p>
        </p:txBody>
      </p:sp>
      <p:sp>
        <p:nvSpPr>
          <p:cNvPr id="2" name="Podnadpis 2">
            <a:extLst>
              <a:ext uri="{FF2B5EF4-FFF2-40B4-BE49-F238E27FC236}">
                <a16:creationId xmlns:a16="http://schemas.microsoft.com/office/drawing/2014/main" id="{D9CFCE08-23EB-4F72-BB9D-0CABD3868213}"/>
              </a:ext>
            </a:extLst>
          </p:cNvPr>
          <p:cNvSpPr txBox="1">
            <a:spLocks/>
          </p:cNvSpPr>
          <p:nvPr/>
        </p:nvSpPr>
        <p:spPr>
          <a:xfrm>
            <a:off x="503609" y="4541551"/>
            <a:ext cx="3750079" cy="516833"/>
          </a:xfrm>
          <a:prstGeom prst="rect">
            <a:avLst/>
          </a:prstGeom>
          <a:no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cs-CZ" sz="4000" dirty="0"/>
              <a:t>Software</a:t>
            </a:r>
          </a:p>
        </p:txBody>
      </p:sp>
      <p:pic>
        <p:nvPicPr>
          <p:cNvPr id="3" name="Picture 2" descr="Home Assistant - Wikipedia">
            <a:extLst>
              <a:ext uri="{FF2B5EF4-FFF2-40B4-BE49-F238E27FC236}">
                <a16:creationId xmlns:a16="http://schemas.microsoft.com/office/drawing/2014/main" id="{1228A547-4AEC-55DE-6FE7-510C37D21E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7080" y="546446"/>
            <a:ext cx="1800000" cy="1800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o je to to Mosquitto? | Interval.cz">
            <a:extLst>
              <a:ext uri="{FF2B5EF4-FFF2-40B4-BE49-F238E27FC236}">
                <a16:creationId xmlns:a16="http://schemas.microsoft.com/office/drawing/2014/main" id="{948FC963-210E-4348-C94B-10E9E777F01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35228" y="685519"/>
            <a:ext cx="1827411" cy="1800000"/>
          </a:xfrm>
          <a:prstGeom prst="rect">
            <a:avLst/>
          </a:prstGeom>
          <a:noFill/>
          <a:extLst>
            <a:ext uri="{909E8E84-426E-40DD-AFC4-6F175D3DCCD1}">
              <a14:hiddenFill xmlns:a14="http://schemas.microsoft.com/office/drawing/2010/main">
                <a:solidFill>
                  <a:srgbClr val="FFFFFF"/>
                </a:solidFill>
              </a14:hiddenFill>
            </a:ext>
          </a:extLst>
        </p:spPr>
      </p:pic>
      <p:pic>
        <p:nvPicPr>
          <p:cNvPr id="5" name="Obrázek 4">
            <a:extLst>
              <a:ext uri="{FF2B5EF4-FFF2-40B4-BE49-F238E27FC236}">
                <a16:creationId xmlns:a16="http://schemas.microsoft.com/office/drawing/2014/main" id="{B4B1B9F1-C664-FFD8-A11B-14158B241E52}"/>
              </a:ext>
            </a:extLst>
          </p:cNvPr>
          <p:cNvPicPr>
            <a:picLocks noChangeAspect="1"/>
          </p:cNvPicPr>
          <p:nvPr/>
        </p:nvPicPr>
        <p:blipFill>
          <a:blip r:embed="rId5"/>
          <a:stretch>
            <a:fillRect/>
          </a:stretch>
        </p:blipFill>
        <p:spPr>
          <a:xfrm>
            <a:off x="6004521" y="2741551"/>
            <a:ext cx="1800000" cy="1800000"/>
          </a:xfrm>
          <a:prstGeom prst="rect">
            <a:avLst/>
          </a:prstGeom>
        </p:spPr>
      </p:pic>
      <p:pic>
        <p:nvPicPr>
          <p:cNvPr id="7" name="Obrázek 6">
            <a:extLst>
              <a:ext uri="{FF2B5EF4-FFF2-40B4-BE49-F238E27FC236}">
                <a16:creationId xmlns:a16="http://schemas.microsoft.com/office/drawing/2014/main" id="{33F0E7A3-6B69-6EC5-82D2-946BD8E7AA19}"/>
              </a:ext>
            </a:extLst>
          </p:cNvPr>
          <p:cNvPicPr>
            <a:picLocks noChangeAspect="1"/>
          </p:cNvPicPr>
          <p:nvPr/>
        </p:nvPicPr>
        <p:blipFill>
          <a:blip r:embed="rId6"/>
          <a:stretch>
            <a:fillRect/>
          </a:stretch>
        </p:blipFill>
        <p:spPr>
          <a:xfrm>
            <a:off x="6974691" y="4668672"/>
            <a:ext cx="1800000" cy="1800000"/>
          </a:xfrm>
          <a:prstGeom prst="rect">
            <a:avLst/>
          </a:prstGeom>
        </p:spPr>
      </p:pic>
      <p:pic>
        <p:nvPicPr>
          <p:cNvPr id="1032" name="Picture 8" descr="VirtualBox - Wikipedia">
            <a:extLst>
              <a:ext uri="{FF2B5EF4-FFF2-40B4-BE49-F238E27FC236}">
                <a16:creationId xmlns:a16="http://schemas.microsoft.com/office/drawing/2014/main" id="{0BB7EC90-C1DE-5EA5-47F4-8D701A51504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27813" y="4904940"/>
            <a:ext cx="1800000" cy="180000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ESPHome · GitHub">
            <a:extLst>
              <a:ext uri="{FF2B5EF4-FFF2-40B4-BE49-F238E27FC236}">
                <a16:creationId xmlns:a16="http://schemas.microsoft.com/office/drawing/2014/main" id="{80AEC34B-2D86-E24C-F508-3BF1D6BB9A7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393382" y="2346446"/>
            <a:ext cx="2520000" cy="252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92522561"/>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B0F0">
            <a:alpha val="57000"/>
          </a:srgbClr>
        </a:solidFill>
        <a:effectLst/>
      </p:bgPr>
    </p:bg>
    <p:spTree>
      <p:nvGrpSpPr>
        <p:cNvPr id="1" name=""/>
        <p:cNvGrpSpPr/>
        <p:nvPr/>
      </p:nvGrpSpPr>
      <p:grpSpPr>
        <a:xfrm>
          <a:off x="0" y="0"/>
          <a:ext cx="0" cy="0"/>
          <a:chOff x="0" y="0"/>
          <a:chExt cx="0" cy="0"/>
        </a:xfrm>
      </p:grpSpPr>
      <p:sp>
        <p:nvSpPr>
          <p:cNvPr id="6" name="Nadpis 5">
            <a:extLst>
              <a:ext uri="{FF2B5EF4-FFF2-40B4-BE49-F238E27FC236}">
                <a16:creationId xmlns:a16="http://schemas.microsoft.com/office/drawing/2014/main" id="{ED497F11-EBF1-1AA5-7BBE-CD5EE613F5A0}"/>
              </a:ext>
            </a:extLst>
          </p:cNvPr>
          <p:cNvSpPr>
            <a:spLocks noGrp="1"/>
          </p:cNvSpPr>
          <p:nvPr>
            <p:ph type="title"/>
          </p:nvPr>
        </p:nvSpPr>
        <p:spPr>
          <a:xfrm>
            <a:off x="967695" y="2911836"/>
            <a:ext cx="2974894" cy="1034327"/>
          </a:xfrm>
        </p:spPr>
        <p:txBody>
          <a:bodyPr anchor="ctr">
            <a:normAutofit/>
          </a:bodyPr>
          <a:lstStyle/>
          <a:p>
            <a:pPr algn="ctr"/>
            <a:r>
              <a:rPr lang="cs-CZ" sz="6600" b="1" dirty="0"/>
              <a:t>MQTT</a:t>
            </a:r>
          </a:p>
        </p:txBody>
      </p:sp>
      <p:sp>
        <p:nvSpPr>
          <p:cNvPr id="14" name="Freeform: Shape 13">
            <a:extLst>
              <a:ext uri="{FF2B5EF4-FFF2-40B4-BE49-F238E27FC236}">
                <a16:creationId xmlns:a16="http://schemas.microsoft.com/office/drawing/2014/main" id="{DFF2AC85-FAA0-4844-813F-83C04D7382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7636" y="0"/>
            <a:ext cx="7281316" cy="6858000"/>
          </a:xfrm>
          <a:custGeom>
            <a:avLst/>
            <a:gdLst>
              <a:gd name="connsiteX0" fmla="*/ 361354 w 7281316"/>
              <a:gd name="connsiteY0" fmla="*/ 0 h 6858000"/>
              <a:gd name="connsiteX1" fmla="*/ 7281316 w 7281316"/>
              <a:gd name="connsiteY1" fmla="*/ 0 h 6858000"/>
              <a:gd name="connsiteX2" fmla="*/ 7281316 w 7281316"/>
              <a:gd name="connsiteY2" fmla="*/ 6858000 h 6858000"/>
              <a:gd name="connsiteX3" fmla="*/ 696735 w 7281316"/>
              <a:gd name="connsiteY3" fmla="*/ 6858000 h 6858000"/>
              <a:gd name="connsiteX4" fmla="*/ 690849 w 7281316"/>
              <a:gd name="connsiteY4" fmla="*/ 6842426 h 6858000"/>
              <a:gd name="connsiteX5" fmla="*/ 335637 w 7281316"/>
              <a:gd name="connsiteY5" fmla="*/ 9472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81316" h="6858000">
                <a:moveTo>
                  <a:pt x="361354" y="0"/>
                </a:moveTo>
                <a:lnTo>
                  <a:pt x="7281316" y="0"/>
                </a:lnTo>
                <a:lnTo>
                  <a:pt x="7281316" y="6858000"/>
                </a:lnTo>
                <a:lnTo>
                  <a:pt x="696735" y="6858000"/>
                </a:lnTo>
                <a:lnTo>
                  <a:pt x="690849" y="6842426"/>
                </a:lnTo>
                <a:cubicBezTo>
                  <a:pt x="-65870" y="4704140"/>
                  <a:pt x="-226206" y="2374054"/>
                  <a:pt x="335637" y="94722"/>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89CC0F1E-BAA2-47B1-8F83-7ECB9FD9E0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89558" y="0"/>
            <a:ext cx="6999394" cy="6858000"/>
          </a:xfrm>
          <a:custGeom>
            <a:avLst/>
            <a:gdLst>
              <a:gd name="connsiteX0" fmla="*/ 6999394 w 6999394"/>
              <a:gd name="connsiteY0" fmla="*/ 0 h 6858000"/>
              <a:gd name="connsiteX1" fmla="*/ 6999394 w 6999394"/>
              <a:gd name="connsiteY1" fmla="*/ 6858000 h 6858000"/>
              <a:gd name="connsiteX2" fmla="*/ 717029 w 6999394"/>
              <a:gd name="connsiteY2" fmla="*/ 6858000 h 6858000"/>
              <a:gd name="connsiteX3" fmla="*/ 623642 w 6999394"/>
              <a:gd name="connsiteY3" fmla="*/ 6599363 h 6858000"/>
              <a:gd name="connsiteX4" fmla="*/ 319533 w 6999394"/>
              <a:gd name="connsiteY4" fmla="*/ 193787 h 6858000"/>
              <a:gd name="connsiteX5" fmla="*/ 371685 w 6999394"/>
              <a:gd name="connsiteY5" fmla="*/ 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99394" h="6858000">
                <a:moveTo>
                  <a:pt x="6999394" y="0"/>
                </a:moveTo>
                <a:lnTo>
                  <a:pt x="6999394" y="6858000"/>
                </a:lnTo>
                <a:lnTo>
                  <a:pt x="717029" y="6858000"/>
                </a:lnTo>
                <a:lnTo>
                  <a:pt x="623642" y="6599363"/>
                </a:lnTo>
                <a:cubicBezTo>
                  <a:pt x="-67685" y="4563346"/>
                  <a:pt x="-206622" y="2355719"/>
                  <a:pt x="319533" y="193787"/>
                </a:cubicBezTo>
                <a:lnTo>
                  <a:pt x="371685" y="1"/>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Zástupný obsah 8">
            <a:extLst>
              <a:ext uri="{FF2B5EF4-FFF2-40B4-BE49-F238E27FC236}">
                <a16:creationId xmlns:a16="http://schemas.microsoft.com/office/drawing/2014/main" id="{FE8506F7-E1BA-AB12-1F17-47CBDE8CC3B4}"/>
              </a:ext>
            </a:extLst>
          </p:cNvPr>
          <p:cNvSpPr>
            <a:spLocks noGrp="1"/>
          </p:cNvSpPr>
          <p:nvPr>
            <p:ph idx="1"/>
          </p:nvPr>
        </p:nvSpPr>
        <p:spPr>
          <a:xfrm>
            <a:off x="5779363" y="395105"/>
            <a:ext cx="3503230" cy="1800000"/>
          </a:xfrm>
        </p:spPr>
        <p:txBody>
          <a:bodyPr anchor="ctr">
            <a:normAutofit/>
          </a:bodyPr>
          <a:lstStyle/>
          <a:p>
            <a:pPr marL="0" indent="0">
              <a:buNone/>
            </a:pPr>
            <a:endParaRPr lang="cs-CZ" sz="2400" dirty="0">
              <a:solidFill>
                <a:schemeClr val="bg1"/>
              </a:solidFill>
            </a:endParaRPr>
          </a:p>
          <a:p>
            <a:r>
              <a:rPr lang="cs-CZ" sz="2400" dirty="0">
                <a:solidFill>
                  <a:schemeClr val="bg1"/>
                </a:solidFill>
              </a:rPr>
              <a:t>Komunikační protokol</a:t>
            </a:r>
          </a:p>
          <a:p>
            <a:r>
              <a:rPr lang="cs-CZ" sz="2400" dirty="0">
                <a:solidFill>
                  <a:schemeClr val="bg1"/>
                </a:solidFill>
              </a:rPr>
              <a:t>Princip publish-subscribe</a:t>
            </a:r>
          </a:p>
          <a:p>
            <a:r>
              <a:rPr lang="cs-CZ" sz="2400" dirty="0">
                <a:solidFill>
                  <a:schemeClr val="bg1"/>
                </a:solidFill>
              </a:rPr>
              <a:t>Zprávy tříděny do témat</a:t>
            </a:r>
          </a:p>
        </p:txBody>
      </p:sp>
      <p:pic>
        <p:nvPicPr>
          <p:cNvPr id="1028" name="Picture 4" descr="Co je to to Mosquitto? | Interval.cz">
            <a:extLst>
              <a:ext uri="{FF2B5EF4-FFF2-40B4-BE49-F238E27FC236}">
                <a16:creationId xmlns:a16="http://schemas.microsoft.com/office/drawing/2014/main" id="{948FC963-210E-4348-C94B-10E9E777F0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6408" y="395105"/>
            <a:ext cx="1827411" cy="180000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What is MQTT? | Protocol for the Internet of Things (IoT)">
            <a:extLst>
              <a:ext uri="{FF2B5EF4-FFF2-40B4-BE49-F238E27FC236}">
                <a16:creationId xmlns:a16="http://schemas.microsoft.com/office/drawing/2014/main" id="{05CDAC3A-C76B-1891-DDB2-5D1D7813B7D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03192" y="2590210"/>
            <a:ext cx="5812055" cy="27719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3881315"/>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B0F0">
            <a:alpha val="57000"/>
          </a:srgbClr>
        </a:solidFill>
        <a:effectLst/>
      </p:bgPr>
    </p:bg>
    <p:spTree>
      <p:nvGrpSpPr>
        <p:cNvPr id="1" name=""/>
        <p:cNvGrpSpPr/>
        <p:nvPr/>
      </p:nvGrpSpPr>
      <p:grpSpPr>
        <a:xfrm>
          <a:off x="0" y="0"/>
          <a:ext cx="0" cy="0"/>
          <a:chOff x="0" y="0"/>
          <a:chExt cx="0" cy="0"/>
        </a:xfrm>
      </p:grpSpPr>
      <p:sp>
        <p:nvSpPr>
          <p:cNvPr id="6" name="Nadpis 5">
            <a:extLst>
              <a:ext uri="{FF2B5EF4-FFF2-40B4-BE49-F238E27FC236}">
                <a16:creationId xmlns:a16="http://schemas.microsoft.com/office/drawing/2014/main" id="{ED497F11-EBF1-1AA5-7BBE-CD5EE613F5A0}"/>
              </a:ext>
            </a:extLst>
          </p:cNvPr>
          <p:cNvSpPr>
            <a:spLocks noGrp="1"/>
          </p:cNvSpPr>
          <p:nvPr>
            <p:ph type="title"/>
          </p:nvPr>
        </p:nvSpPr>
        <p:spPr>
          <a:xfrm>
            <a:off x="967695" y="2911836"/>
            <a:ext cx="2974894" cy="1034327"/>
          </a:xfrm>
        </p:spPr>
        <p:txBody>
          <a:bodyPr anchor="ctr">
            <a:normAutofit/>
          </a:bodyPr>
          <a:lstStyle/>
          <a:p>
            <a:pPr algn="ctr"/>
            <a:r>
              <a:rPr lang="cs-CZ" sz="6600" b="1" dirty="0"/>
              <a:t>POSTP</a:t>
            </a:r>
          </a:p>
        </p:txBody>
      </p:sp>
      <p:sp>
        <p:nvSpPr>
          <p:cNvPr id="14" name="Freeform: Shape 13">
            <a:extLst>
              <a:ext uri="{FF2B5EF4-FFF2-40B4-BE49-F238E27FC236}">
                <a16:creationId xmlns:a16="http://schemas.microsoft.com/office/drawing/2014/main" id="{DFF2AC85-FAA0-4844-813F-83C04D7382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7636" y="0"/>
            <a:ext cx="7281316" cy="6858000"/>
          </a:xfrm>
          <a:custGeom>
            <a:avLst/>
            <a:gdLst>
              <a:gd name="connsiteX0" fmla="*/ 361354 w 7281316"/>
              <a:gd name="connsiteY0" fmla="*/ 0 h 6858000"/>
              <a:gd name="connsiteX1" fmla="*/ 7281316 w 7281316"/>
              <a:gd name="connsiteY1" fmla="*/ 0 h 6858000"/>
              <a:gd name="connsiteX2" fmla="*/ 7281316 w 7281316"/>
              <a:gd name="connsiteY2" fmla="*/ 6858000 h 6858000"/>
              <a:gd name="connsiteX3" fmla="*/ 696735 w 7281316"/>
              <a:gd name="connsiteY3" fmla="*/ 6858000 h 6858000"/>
              <a:gd name="connsiteX4" fmla="*/ 690849 w 7281316"/>
              <a:gd name="connsiteY4" fmla="*/ 6842426 h 6858000"/>
              <a:gd name="connsiteX5" fmla="*/ 335637 w 7281316"/>
              <a:gd name="connsiteY5" fmla="*/ 9472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81316" h="6858000">
                <a:moveTo>
                  <a:pt x="361354" y="0"/>
                </a:moveTo>
                <a:lnTo>
                  <a:pt x="7281316" y="0"/>
                </a:lnTo>
                <a:lnTo>
                  <a:pt x="7281316" y="6858000"/>
                </a:lnTo>
                <a:lnTo>
                  <a:pt x="696735" y="6858000"/>
                </a:lnTo>
                <a:lnTo>
                  <a:pt x="690849" y="6842426"/>
                </a:lnTo>
                <a:cubicBezTo>
                  <a:pt x="-65870" y="4704140"/>
                  <a:pt x="-226206" y="2374054"/>
                  <a:pt x="335637" y="94722"/>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89CC0F1E-BAA2-47B1-8F83-7ECB9FD9E0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89558" y="0"/>
            <a:ext cx="6999394" cy="6858000"/>
          </a:xfrm>
          <a:custGeom>
            <a:avLst/>
            <a:gdLst>
              <a:gd name="connsiteX0" fmla="*/ 6999394 w 6999394"/>
              <a:gd name="connsiteY0" fmla="*/ 0 h 6858000"/>
              <a:gd name="connsiteX1" fmla="*/ 6999394 w 6999394"/>
              <a:gd name="connsiteY1" fmla="*/ 6858000 h 6858000"/>
              <a:gd name="connsiteX2" fmla="*/ 717029 w 6999394"/>
              <a:gd name="connsiteY2" fmla="*/ 6858000 h 6858000"/>
              <a:gd name="connsiteX3" fmla="*/ 623642 w 6999394"/>
              <a:gd name="connsiteY3" fmla="*/ 6599363 h 6858000"/>
              <a:gd name="connsiteX4" fmla="*/ 319533 w 6999394"/>
              <a:gd name="connsiteY4" fmla="*/ 193787 h 6858000"/>
              <a:gd name="connsiteX5" fmla="*/ 371685 w 6999394"/>
              <a:gd name="connsiteY5" fmla="*/ 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99394" h="6858000">
                <a:moveTo>
                  <a:pt x="6999394" y="0"/>
                </a:moveTo>
                <a:lnTo>
                  <a:pt x="6999394" y="6858000"/>
                </a:lnTo>
                <a:lnTo>
                  <a:pt x="717029" y="6858000"/>
                </a:lnTo>
                <a:lnTo>
                  <a:pt x="623642" y="6599363"/>
                </a:lnTo>
                <a:cubicBezTo>
                  <a:pt x="-67685" y="4563346"/>
                  <a:pt x="-206622" y="2355719"/>
                  <a:pt x="319533" y="193787"/>
                </a:cubicBezTo>
                <a:lnTo>
                  <a:pt x="371685" y="1"/>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Zástupný obsah 8">
            <a:extLst>
              <a:ext uri="{FF2B5EF4-FFF2-40B4-BE49-F238E27FC236}">
                <a16:creationId xmlns:a16="http://schemas.microsoft.com/office/drawing/2014/main" id="{FE8506F7-E1BA-AB12-1F17-47CBDE8CC3B4}"/>
              </a:ext>
            </a:extLst>
          </p:cNvPr>
          <p:cNvSpPr>
            <a:spLocks noGrp="1"/>
          </p:cNvSpPr>
          <p:nvPr>
            <p:ph idx="1"/>
          </p:nvPr>
        </p:nvSpPr>
        <p:spPr>
          <a:xfrm>
            <a:off x="5874898" y="1850807"/>
            <a:ext cx="6012303" cy="3156384"/>
          </a:xfrm>
        </p:spPr>
        <p:txBody>
          <a:bodyPr anchor="ctr">
            <a:normAutofit lnSpcReduction="10000"/>
          </a:bodyPr>
          <a:lstStyle/>
          <a:p>
            <a:pPr marL="0" indent="0">
              <a:buNone/>
            </a:pPr>
            <a:endParaRPr lang="cs-CZ" sz="3200" dirty="0">
              <a:solidFill>
                <a:schemeClr val="bg1"/>
              </a:solidFill>
            </a:endParaRPr>
          </a:p>
          <a:p>
            <a:pPr marL="457200" indent="-457200">
              <a:buFont typeface="+mj-lt"/>
              <a:buAutoNum type="arabicPeriod"/>
            </a:pPr>
            <a:r>
              <a:rPr lang="cs-CZ" sz="3200" dirty="0">
                <a:solidFill>
                  <a:schemeClr val="bg1"/>
                </a:solidFill>
              </a:rPr>
              <a:t>Hardware</a:t>
            </a:r>
          </a:p>
          <a:p>
            <a:pPr marL="457200" indent="-457200">
              <a:buFont typeface="+mj-lt"/>
              <a:buAutoNum type="arabicPeriod"/>
            </a:pPr>
            <a:r>
              <a:rPr lang="cs-CZ" sz="3200" dirty="0">
                <a:solidFill>
                  <a:schemeClr val="bg1"/>
                </a:solidFill>
              </a:rPr>
              <a:t>Instalace Home Assistant</a:t>
            </a:r>
          </a:p>
          <a:p>
            <a:pPr marL="457200" indent="-457200">
              <a:buFont typeface="+mj-lt"/>
              <a:buAutoNum type="arabicPeriod"/>
            </a:pPr>
            <a:r>
              <a:rPr lang="cs-CZ" sz="3200" dirty="0">
                <a:solidFill>
                  <a:schemeClr val="bg1"/>
                </a:solidFill>
              </a:rPr>
              <a:t>Home Assistant UI</a:t>
            </a:r>
          </a:p>
          <a:p>
            <a:pPr marL="457200" indent="-457200">
              <a:buFont typeface="+mj-lt"/>
              <a:buAutoNum type="arabicPeriod"/>
            </a:pPr>
            <a:r>
              <a:rPr lang="cs-CZ" sz="3200" dirty="0">
                <a:solidFill>
                  <a:schemeClr val="bg1"/>
                </a:solidFill>
              </a:rPr>
              <a:t>Programování </a:t>
            </a:r>
          </a:p>
          <a:p>
            <a:pPr marL="457200" indent="-457200">
              <a:buFont typeface="+mj-lt"/>
              <a:buAutoNum type="arabicPeriod"/>
            </a:pPr>
            <a:r>
              <a:rPr lang="cs-CZ" sz="3200" dirty="0">
                <a:solidFill>
                  <a:schemeClr val="bg1"/>
                </a:solidFill>
              </a:rPr>
              <a:t>Práce s doplňky</a:t>
            </a:r>
          </a:p>
          <a:p>
            <a:pPr marL="457200" indent="-457200">
              <a:buFont typeface="+mj-lt"/>
              <a:buAutoNum type="arabicPeriod"/>
            </a:pPr>
            <a:endParaRPr lang="cs-CZ" sz="2400" dirty="0">
              <a:solidFill>
                <a:schemeClr val="bg1"/>
              </a:solidFill>
            </a:endParaRPr>
          </a:p>
        </p:txBody>
      </p:sp>
      <p:sp>
        <p:nvSpPr>
          <p:cNvPr id="2" name="Podnadpis 2">
            <a:extLst>
              <a:ext uri="{FF2B5EF4-FFF2-40B4-BE49-F238E27FC236}">
                <a16:creationId xmlns:a16="http://schemas.microsoft.com/office/drawing/2014/main" id="{74CF02CF-FB65-CD4B-546B-E5FC4DFA4777}"/>
              </a:ext>
            </a:extLst>
          </p:cNvPr>
          <p:cNvSpPr txBox="1">
            <a:spLocks/>
          </p:cNvSpPr>
          <p:nvPr/>
        </p:nvSpPr>
        <p:spPr>
          <a:xfrm>
            <a:off x="5324443" y="1345868"/>
            <a:ext cx="4108894" cy="516833"/>
          </a:xfrm>
          <a:prstGeom prst="rect">
            <a:avLst/>
          </a:prstGeom>
          <a:no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cs-CZ" sz="4000" dirty="0">
                <a:solidFill>
                  <a:schemeClr val="bg1"/>
                </a:solidFill>
              </a:rPr>
              <a:t>Fáze postupu:</a:t>
            </a:r>
          </a:p>
        </p:txBody>
      </p:sp>
    </p:spTree>
    <p:extLst>
      <p:ext uri="{BB962C8B-B14F-4D97-AF65-F5344CB8AC3E}">
        <p14:creationId xmlns:p14="http://schemas.microsoft.com/office/powerpoint/2010/main" val="2231261505"/>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B0F0">
            <a:alpha val="57000"/>
          </a:srgbClr>
        </a:solidFill>
        <a:effectLst/>
      </p:bgPr>
    </p:bg>
    <p:spTree>
      <p:nvGrpSpPr>
        <p:cNvPr id="1" name=""/>
        <p:cNvGrpSpPr/>
        <p:nvPr/>
      </p:nvGrpSpPr>
      <p:grpSpPr>
        <a:xfrm>
          <a:off x="0" y="0"/>
          <a:ext cx="0" cy="0"/>
          <a:chOff x="0" y="0"/>
          <a:chExt cx="0" cy="0"/>
        </a:xfrm>
      </p:grpSpPr>
      <p:sp>
        <p:nvSpPr>
          <p:cNvPr id="6" name="Nadpis 5">
            <a:extLst>
              <a:ext uri="{FF2B5EF4-FFF2-40B4-BE49-F238E27FC236}">
                <a16:creationId xmlns:a16="http://schemas.microsoft.com/office/drawing/2014/main" id="{ED497F11-EBF1-1AA5-7BBE-CD5EE613F5A0}"/>
              </a:ext>
            </a:extLst>
          </p:cNvPr>
          <p:cNvSpPr>
            <a:spLocks noGrp="1"/>
          </p:cNvSpPr>
          <p:nvPr>
            <p:ph type="title"/>
          </p:nvPr>
        </p:nvSpPr>
        <p:spPr>
          <a:xfrm>
            <a:off x="1070609" y="2394673"/>
            <a:ext cx="2974894" cy="1034327"/>
          </a:xfrm>
        </p:spPr>
        <p:txBody>
          <a:bodyPr anchor="ctr">
            <a:normAutofit/>
          </a:bodyPr>
          <a:lstStyle/>
          <a:p>
            <a:pPr algn="ctr"/>
            <a:r>
              <a:rPr lang="cs-CZ" sz="6600" b="1" dirty="0"/>
              <a:t>POSTUP</a:t>
            </a:r>
          </a:p>
        </p:txBody>
      </p:sp>
      <p:sp>
        <p:nvSpPr>
          <p:cNvPr id="14" name="Freeform: Shape 13">
            <a:extLst>
              <a:ext uri="{FF2B5EF4-FFF2-40B4-BE49-F238E27FC236}">
                <a16:creationId xmlns:a16="http://schemas.microsoft.com/office/drawing/2014/main" id="{DFF2AC85-FAA0-4844-813F-83C04D7382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7636" y="0"/>
            <a:ext cx="7281316" cy="6858000"/>
          </a:xfrm>
          <a:custGeom>
            <a:avLst/>
            <a:gdLst>
              <a:gd name="connsiteX0" fmla="*/ 361354 w 7281316"/>
              <a:gd name="connsiteY0" fmla="*/ 0 h 6858000"/>
              <a:gd name="connsiteX1" fmla="*/ 7281316 w 7281316"/>
              <a:gd name="connsiteY1" fmla="*/ 0 h 6858000"/>
              <a:gd name="connsiteX2" fmla="*/ 7281316 w 7281316"/>
              <a:gd name="connsiteY2" fmla="*/ 6858000 h 6858000"/>
              <a:gd name="connsiteX3" fmla="*/ 696735 w 7281316"/>
              <a:gd name="connsiteY3" fmla="*/ 6858000 h 6858000"/>
              <a:gd name="connsiteX4" fmla="*/ 690849 w 7281316"/>
              <a:gd name="connsiteY4" fmla="*/ 6842426 h 6858000"/>
              <a:gd name="connsiteX5" fmla="*/ 335637 w 7281316"/>
              <a:gd name="connsiteY5" fmla="*/ 9472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81316" h="6858000">
                <a:moveTo>
                  <a:pt x="361354" y="0"/>
                </a:moveTo>
                <a:lnTo>
                  <a:pt x="7281316" y="0"/>
                </a:lnTo>
                <a:lnTo>
                  <a:pt x="7281316" y="6858000"/>
                </a:lnTo>
                <a:lnTo>
                  <a:pt x="696735" y="6858000"/>
                </a:lnTo>
                <a:lnTo>
                  <a:pt x="690849" y="6842426"/>
                </a:lnTo>
                <a:cubicBezTo>
                  <a:pt x="-65870" y="4704140"/>
                  <a:pt x="-226206" y="2374054"/>
                  <a:pt x="335637" y="94722"/>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89CC0F1E-BAA2-47B1-8F83-7ECB9FD9E0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89558" y="0"/>
            <a:ext cx="6999394" cy="6858000"/>
          </a:xfrm>
          <a:custGeom>
            <a:avLst/>
            <a:gdLst>
              <a:gd name="connsiteX0" fmla="*/ 6999394 w 6999394"/>
              <a:gd name="connsiteY0" fmla="*/ 0 h 6858000"/>
              <a:gd name="connsiteX1" fmla="*/ 6999394 w 6999394"/>
              <a:gd name="connsiteY1" fmla="*/ 6858000 h 6858000"/>
              <a:gd name="connsiteX2" fmla="*/ 717029 w 6999394"/>
              <a:gd name="connsiteY2" fmla="*/ 6858000 h 6858000"/>
              <a:gd name="connsiteX3" fmla="*/ 623642 w 6999394"/>
              <a:gd name="connsiteY3" fmla="*/ 6599363 h 6858000"/>
              <a:gd name="connsiteX4" fmla="*/ 319533 w 6999394"/>
              <a:gd name="connsiteY4" fmla="*/ 193787 h 6858000"/>
              <a:gd name="connsiteX5" fmla="*/ 371685 w 6999394"/>
              <a:gd name="connsiteY5" fmla="*/ 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99394" h="6858000">
                <a:moveTo>
                  <a:pt x="6999394" y="0"/>
                </a:moveTo>
                <a:lnTo>
                  <a:pt x="6999394" y="6858000"/>
                </a:lnTo>
                <a:lnTo>
                  <a:pt x="717029" y="6858000"/>
                </a:lnTo>
                <a:lnTo>
                  <a:pt x="623642" y="6599363"/>
                </a:lnTo>
                <a:cubicBezTo>
                  <a:pt x="-67685" y="4563346"/>
                  <a:pt x="-206622" y="2355719"/>
                  <a:pt x="319533" y="193787"/>
                </a:cubicBezTo>
                <a:lnTo>
                  <a:pt x="371685" y="1"/>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Zástupný obsah 8">
            <a:extLst>
              <a:ext uri="{FF2B5EF4-FFF2-40B4-BE49-F238E27FC236}">
                <a16:creationId xmlns:a16="http://schemas.microsoft.com/office/drawing/2014/main" id="{FE8506F7-E1BA-AB12-1F17-47CBDE8CC3B4}"/>
              </a:ext>
            </a:extLst>
          </p:cNvPr>
          <p:cNvSpPr>
            <a:spLocks noGrp="1"/>
          </p:cNvSpPr>
          <p:nvPr>
            <p:ph idx="1"/>
          </p:nvPr>
        </p:nvSpPr>
        <p:spPr>
          <a:xfrm>
            <a:off x="6096000" y="1295105"/>
            <a:ext cx="5515897" cy="4267790"/>
          </a:xfrm>
        </p:spPr>
        <p:txBody>
          <a:bodyPr anchor="ctr">
            <a:normAutofit/>
          </a:bodyPr>
          <a:lstStyle/>
          <a:p>
            <a:pPr marL="0" indent="0">
              <a:buNone/>
            </a:pPr>
            <a:endParaRPr lang="cs-CZ" sz="2400" dirty="0">
              <a:solidFill>
                <a:schemeClr val="bg1"/>
              </a:solidFill>
            </a:endParaRPr>
          </a:p>
          <a:p>
            <a:endParaRPr lang="cs-CZ" sz="2400" dirty="0">
              <a:solidFill>
                <a:schemeClr val="bg1"/>
              </a:solidFill>
            </a:endParaRPr>
          </a:p>
        </p:txBody>
      </p:sp>
      <p:graphicFrame>
        <p:nvGraphicFramePr>
          <p:cNvPr id="2" name="Diagram 1">
            <a:extLst>
              <a:ext uri="{FF2B5EF4-FFF2-40B4-BE49-F238E27FC236}">
                <a16:creationId xmlns:a16="http://schemas.microsoft.com/office/drawing/2014/main" id="{09DD96A1-9DE9-74A5-64B6-C4BEEFF5AACB}"/>
              </a:ext>
            </a:extLst>
          </p:cNvPr>
          <p:cNvGraphicFramePr/>
          <p:nvPr>
            <p:extLst>
              <p:ext uri="{D42A27DB-BD31-4B8C-83A1-F6EECF244321}">
                <p14:modId xmlns:p14="http://schemas.microsoft.com/office/powerpoint/2010/main" val="2517680926"/>
              </p:ext>
            </p:extLst>
          </p:nvPr>
        </p:nvGraphicFramePr>
        <p:xfrm>
          <a:off x="7330443" y="614994"/>
          <a:ext cx="3357222" cy="562801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Podnadpis 2">
            <a:extLst>
              <a:ext uri="{FF2B5EF4-FFF2-40B4-BE49-F238E27FC236}">
                <a16:creationId xmlns:a16="http://schemas.microsoft.com/office/drawing/2014/main" id="{8802ABA5-80FB-6279-3CC5-5105484F6C08}"/>
              </a:ext>
            </a:extLst>
          </p:cNvPr>
          <p:cNvSpPr txBox="1">
            <a:spLocks/>
          </p:cNvSpPr>
          <p:nvPr/>
        </p:nvSpPr>
        <p:spPr>
          <a:xfrm>
            <a:off x="503609" y="3428999"/>
            <a:ext cx="4108894" cy="516833"/>
          </a:xfrm>
          <a:prstGeom prst="rect">
            <a:avLst/>
          </a:prstGeom>
          <a:no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cs-CZ" sz="4000" dirty="0"/>
              <a:t>1. fáze - hardware</a:t>
            </a:r>
          </a:p>
        </p:txBody>
      </p:sp>
    </p:spTree>
    <p:extLst>
      <p:ext uri="{BB962C8B-B14F-4D97-AF65-F5344CB8AC3E}">
        <p14:creationId xmlns:p14="http://schemas.microsoft.com/office/powerpoint/2010/main" val="2873530437"/>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Motiv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Motiv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TM02892315[[fn=Stébla]]</Template>
  <TotalTime>942</TotalTime>
  <Words>1512</Words>
  <Application>Microsoft Office PowerPoint</Application>
  <PresentationFormat>Širokoúhlá obrazovka</PresentationFormat>
  <Paragraphs>190</Paragraphs>
  <Slides>19</Slides>
  <Notes>19</Notes>
  <HiddenSlides>0</HiddenSlides>
  <MMClips>1</MMClips>
  <ScaleCrop>false</ScaleCrop>
  <HeadingPairs>
    <vt:vector size="6" baseType="variant">
      <vt:variant>
        <vt:lpstr>Použitá písma</vt:lpstr>
      </vt:variant>
      <vt:variant>
        <vt:i4>5</vt:i4>
      </vt:variant>
      <vt:variant>
        <vt:lpstr>Motiv</vt:lpstr>
      </vt:variant>
      <vt:variant>
        <vt:i4>1</vt:i4>
      </vt:variant>
      <vt:variant>
        <vt:lpstr>Nadpisy snímků</vt:lpstr>
      </vt:variant>
      <vt:variant>
        <vt:i4>19</vt:i4>
      </vt:variant>
    </vt:vector>
  </HeadingPairs>
  <TitlesOfParts>
    <vt:vector size="25" baseType="lpstr">
      <vt:lpstr>Arial</vt:lpstr>
      <vt:lpstr>Calibri</vt:lpstr>
      <vt:lpstr>Calibri Light</vt:lpstr>
      <vt:lpstr>Courier New</vt:lpstr>
      <vt:lpstr>Symbol</vt:lpstr>
      <vt:lpstr>Motiv Office</vt:lpstr>
      <vt:lpstr>METEOROLOGICKÁ STANICE</vt:lpstr>
      <vt:lpstr>OBSAH</vt:lpstr>
      <vt:lpstr>ÚVOD</vt:lpstr>
      <vt:lpstr>VYUŽITÉ TECHNOLOGIE</vt:lpstr>
      <vt:lpstr>BME 280</vt:lpstr>
      <vt:lpstr>VYUŽITÉ TECHNOLOGIE</vt:lpstr>
      <vt:lpstr>MQTT</vt:lpstr>
      <vt:lpstr>POSTP</vt:lpstr>
      <vt:lpstr>POSTUP</vt:lpstr>
      <vt:lpstr>POSTUP</vt:lpstr>
      <vt:lpstr>POSTUP</vt:lpstr>
      <vt:lpstr>POSTUP</vt:lpstr>
      <vt:lpstr>POSTUP</vt:lpstr>
      <vt:lpstr>Prezentace aplikace PowerPoint</vt:lpstr>
      <vt:lpstr>PRINCIP FUNGOVÁNÍ</vt:lpstr>
      <vt:lpstr>Prezentace aplikace PowerPoint</vt:lpstr>
      <vt:lpstr>VÝSLEDKY PRÁCE</vt:lpstr>
      <vt:lpstr>MOŽNÁ VYLEPŠENÍ</vt:lpstr>
      <vt:lpstr>Děkuji za pozornost.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METEOROLOGICKÁ STANICE</dc:title>
  <dc:creator>Karolína Říčná</dc:creator>
  <cp:lastModifiedBy>Karolína Říčná</cp:lastModifiedBy>
  <cp:revision>60</cp:revision>
  <dcterms:created xsi:type="dcterms:W3CDTF">2023-01-13T08:19:07Z</dcterms:created>
  <dcterms:modified xsi:type="dcterms:W3CDTF">2023-01-16T18:07:36Z</dcterms:modified>
</cp:coreProperties>
</file>